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4.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5.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4"/>
    <p:sldMasterId id="2147483654" r:id="rId5"/>
    <p:sldMasterId id="2147483668" r:id="rId6"/>
    <p:sldMasterId id="2147483752" r:id="rId7"/>
    <p:sldMasterId id="2147483842" r:id="rId8"/>
    <p:sldMasterId id="2147483852" r:id="rId9"/>
    <p:sldMasterId id="2147483858" r:id="rId10"/>
    <p:sldMasterId id="2147483870" r:id="rId11"/>
  </p:sldMasterIdLst>
  <p:notesMasterIdLst>
    <p:notesMasterId r:id="rId73"/>
  </p:notesMasterIdLst>
  <p:sldIdLst>
    <p:sldId id="304" r:id="rId12"/>
    <p:sldId id="2147473441" r:id="rId13"/>
    <p:sldId id="2147473442" r:id="rId14"/>
    <p:sldId id="284" r:id="rId15"/>
    <p:sldId id="285" r:id="rId16"/>
    <p:sldId id="2147473485" r:id="rId17"/>
    <p:sldId id="2147473486" r:id="rId18"/>
    <p:sldId id="2147473487" r:id="rId19"/>
    <p:sldId id="2147473488" r:id="rId20"/>
    <p:sldId id="2147473489" r:id="rId21"/>
    <p:sldId id="2147473490" r:id="rId22"/>
    <p:sldId id="2147473491" r:id="rId23"/>
    <p:sldId id="2147473492" r:id="rId24"/>
    <p:sldId id="2147473443" r:id="rId25"/>
    <p:sldId id="2147473446" r:id="rId26"/>
    <p:sldId id="2147473453" r:id="rId27"/>
    <p:sldId id="2147473454" r:id="rId28"/>
    <p:sldId id="2147473455" r:id="rId29"/>
    <p:sldId id="2147473456" r:id="rId30"/>
    <p:sldId id="2147473444" r:id="rId31"/>
    <p:sldId id="2147473447" r:id="rId32"/>
    <p:sldId id="2147473457" r:id="rId33"/>
    <p:sldId id="2147473493" r:id="rId34"/>
    <p:sldId id="2147473459" r:id="rId35"/>
    <p:sldId id="2147473484" r:id="rId36"/>
    <p:sldId id="2147473449" r:id="rId37"/>
    <p:sldId id="2147473497" r:id="rId38"/>
    <p:sldId id="2147473498" r:id="rId39"/>
    <p:sldId id="2147473496" r:id="rId40"/>
    <p:sldId id="2147473452" r:id="rId41"/>
    <p:sldId id="2147473461" r:id="rId42"/>
    <p:sldId id="2147473462" r:id="rId43"/>
    <p:sldId id="2147473463" r:id="rId44"/>
    <p:sldId id="2147473464" r:id="rId45"/>
    <p:sldId id="2147473465" r:id="rId46"/>
    <p:sldId id="2147473466" r:id="rId47"/>
    <p:sldId id="2147473468" r:id="rId48"/>
    <p:sldId id="2147473467" r:id="rId49"/>
    <p:sldId id="2147473494" r:id="rId50"/>
    <p:sldId id="2147473469" r:id="rId51"/>
    <p:sldId id="2147473470" r:id="rId52"/>
    <p:sldId id="2147473471" r:id="rId53"/>
    <p:sldId id="2147473472" r:id="rId54"/>
    <p:sldId id="2147473473" r:id="rId55"/>
    <p:sldId id="2147473474" r:id="rId56"/>
    <p:sldId id="2147473475" r:id="rId57"/>
    <p:sldId id="2147473445" r:id="rId58"/>
    <p:sldId id="2147473476" r:id="rId59"/>
    <p:sldId id="2147473477" r:id="rId60"/>
    <p:sldId id="2147473478" r:id="rId61"/>
    <p:sldId id="2147473479" r:id="rId62"/>
    <p:sldId id="2147473481" r:id="rId63"/>
    <p:sldId id="2147473480" r:id="rId64"/>
    <p:sldId id="2147473482" r:id="rId65"/>
    <p:sldId id="2147473500" r:id="rId66"/>
    <p:sldId id="2147473483" r:id="rId67"/>
    <p:sldId id="2147473501" r:id="rId68"/>
    <p:sldId id="2147473499" r:id="rId69"/>
    <p:sldId id="2147473495" r:id="rId70"/>
    <p:sldId id="305" r:id="rId71"/>
    <p:sldId id="214747343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8F9"/>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B4DC89-4FFC-490E-8899-851C0CF0C080}" v="6" dt="2026-01-12T09:20:33.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1837" autoAdjust="0"/>
  </p:normalViewPr>
  <p:slideViewPr>
    <p:cSldViewPr snapToGrid="0">
      <p:cViewPr varScale="1">
        <p:scale>
          <a:sx n="99" d="100"/>
          <a:sy n="99" d="100"/>
        </p:scale>
        <p:origin x="10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Scott" userId="07d8fa31-060e-4c61-ae60-137578f4ff21" providerId="ADAL" clId="{7304F5F8-B0EA-48A9-AF00-842FD4534C9F}"/>
    <pc:docChg chg="custSel addSld modSld">
      <pc:chgData name="Rob Scott" userId="07d8fa31-060e-4c61-ae60-137578f4ff21" providerId="ADAL" clId="{7304F5F8-B0EA-48A9-AF00-842FD4534C9F}" dt="2026-01-12T09:22:53.397" v="631" actId="1076"/>
      <pc:docMkLst>
        <pc:docMk/>
      </pc:docMkLst>
      <pc:sldChg chg="addSp delSp modSp mod">
        <pc:chgData name="Rob Scott" userId="07d8fa31-060e-4c61-ae60-137578f4ff21" providerId="ADAL" clId="{7304F5F8-B0EA-48A9-AF00-842FD4534C9F}" dt="2026-01-12T09:22:53.397" v="631" actId="1076"/>
        <pc:sldMkLst>
          <pc:docMk/>
          <pc:sldMk cId="1718841846" sldId="2147473483"/>
        </pc:sldMkLst>
        <pc:spChg chg="mod">
          <ac:chgData name="Rob Scott" userId="07d8fa31-060e-4c61-ae60-137578f4ff21" providerId="ADAL" clId="{7304F5F8-B0EA-48A9-AF00-842FD4534C9F}" dt="2026-01-12T09:19:55.885" v="440"/>
          <ac:spMkLst>
            <pc:docMk/>
            <pc:sldMk cId="1718841846" sldId="2147473483"/>
            <ac:spMk id="5" creationId="{D1DA8B3C-2932-4EF9-A50D-DCABEA5D0099}"/>
          </ac:spMkLst>
        </pc:spChg>
        <pc:spChg chg="add mod">
          <ac:chgData name="Rob Scott" userId="07d8fa31-060e-4c61-ae60-137578f4ff21" providerId="ADAL" clId="{7304F5F8-B0EA-48A9-AF00-842FD4534C9F}" dt="2026-01-12T09:22:53.397" v="631" actId="1076"/>
          <ac:spMkLst>
            <pc:docMk/>
            <pc:sldMk cId="1718841846" sldId="2147473483"/>
            <ac:spMk id="9" creationId="{835E0649-79DB-B313-5C41-089185231381}"/>
          </ac:spMkLst>
        </pc:spChg>
        <pc:picChg chg="add mod">
          <ac:chgData name="Rob Scott" userId="07d8fa31-060e-4c61-ae60-137578f4ff21" providerId="ADAL" clId="{7304F5F8-B0EA-48A9-AF00-842FD4534C9F}" dt="2026-01-12T09:19:42.001" v="439" actId="14100"/>
          <ac:picMkLst>
            <pc:docMk/>
            <pc:sldMk cId="1718841846" sldId="2147473483"/>
            <ac:picMk id="8" creationId="{62C6ABD9-96EC-2F23-C677-533FD0A44AE2}"/>
          </ac:picMkLst>
        </pc:picChg>
        <pc:picChg chg="del">
          <ac:chgData name="Rob Scott" userId="07d8fa31-060e-4c61-ae60-137578f4ff21" providerId="ADAL" clId="{7304F5F8-B0EA-48A9-AF00-842FD4534C9F}" dt="2026-01-12T09:19:27.877" v="435" actId="478"/>
          <ac:picMkLst>
            <pc:docMk/>
            <pc:sldMk cId="1718841846" sldId="2147473483"/>
            <ac:picMk id="1028" creationId="{02ABF435-D248-BEF0-E31E-E01493ADDAEB}"/>
          </ac:picMkLst>
        </pc:picChg>
      </pc:sldChg>
      <pc:sldChg chg="modSp add mod">
        <pc:chgData name="Rob Scott" userId="07d8fa31-060e-4c61-ae60-137578f4ff21" providerId="ADAL" clId="{7304F5F8-B0EA-48A9-AF00-842FD4534C9F}" dt="2026-01-12T09:16:24.131" v="433" actId="20577"/>
        <pc:sldMkLst>
          <pc:docMk/>
          <pc:sldMk cId="3853693445" sldId="2147473500"/>
        </pc:sldMkLst>
        <pc:spChg chg="mod">
          <ac:chgData name="Rob Scott" userId="07d8fa31-060e-4c61-ae60-137578f4ff21" providerId="ADAL" clId="{7304F5F8-B0EA-48A9-AF00-842FD4534C9F}" dt="2026-01-12T09:16:05.705" v="404" actId="20577"/>
          <ac:spMkLst>
            <pc:docMk/>
            <pc:sldMk cId="3853693445" sldId="2147473500"/>
            <ac:spMk id="3" creationId="{87366A80-9EFF-8D94-EE8D-C162CA4D1B57}"/>
          </ac:spMkLst>
        </pc:spChg>
        <pc:spChg chg="mod">
          <ac:chgData name="Rob Scott" userId="07d8fa31-060e-4c61-ae60-137578f4ff21" providerId="ADAL" clId="{7304F5F8-B0EA-48A9-AF00-842FD4534C9F}" dt="2026-01-12T09:16:24.131" v="433" actId="20577"/>
          <ac:spMkLst>
            <pc:docMk/>
            <pc:sldMk cId="3853693445" sldId="2147473500"/>
            <ac:spMk id="5" creationId="{29F6A534-2E46-2F72-C449-21EE3AE26C59}"/>
          </ac:spMkLst>
        </pc:spChg>
      </pc:sldChg>
      <pc:sldChg chg="add">
        <pc:chgData name="Rob Scott" userId="07d8fa31-060e-4c61-ae60-137578f4ff21" providerId="ADAL" clId="{7304F5F8-B0EA-48A9-AF00-842FD4534C9F}" dt="2026-01-12T09:19:24.213" v="434" actId="2890"/>
        <pc:sldMkLst>
          <pc:docMk/>
          <pc:sldMk cId="2040522970" sldId="21474735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7A6F8C-A867-4CB2-AE77-A76FA385A6F9}" type="datetimeFigureOut">
              <a:rPr lang="en-US" smtClean="0"/>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F18D2-FE0C-4AD4-9818-3A76A354E1BC}" type="slidenum">
              <a:rPr lang="en-US" smtClean="0"/>
              <a:t>‹#›</a:t>
            </a:fld>
            <a:endParaRPr lang="en-US"/>
          </a:p>
        </p:txBody>
      </p:sp>
    </p:spTree>
    <p:extLst>
      <p:ext uri="{BB962C8B-B14F-4D97-AF65-F5344CB8AC3E}">
        <p14:creationId xmlns:p14="http://schemas.microsoft.com/office/powerpoint/2010/main" val="1833429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ibm.com/legal/copytrade.shtml" TargetMode="External"/><Relationship Id="rId5" Type="http://schemas.openxmlformats.org/officeDocument/2006/relationships/image" Target="../media/image3.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4.xml"/><Relationship Id="rId4" Type="http://schemas.openxmlformats.org/officeDocument/2006/relationships/image" Target="../media/image17.sv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4.xml"/><Relationship Id="rId4" Type="http://schemas.openxmlformats.org/officeDocument/2006/relationships/image" Target="../media/image17.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4.xml"/><Relationship Id="rId4" Type="http://schemas.openxmlformats.org/officeDocument/2006/relationships/image" Target="../media/image17.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17.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7.sv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4.sv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5.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5.xml"/><Relationship Id="rId4" Type="http://schemas.openxmlformats.org/officeDocument/2006/relationships/image" Target="../media/image44.sv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4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www.ibm.com/legal/copytrade.shtml" TargetMode="Externa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6.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8.png"/><Relationship Id="rId1" Type="http://schemas.openxmlformats.org/officeDocument/2006/relationships/slideMaster" Target="../slideMasters/slideMaster6.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8.png"/><Relationship Id="rId1" Type="http://schemas.openxmlformats.org/officeDocument/2006/relationships/slideMaster" Target="../slideMasters/slideMaster6.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8.png"/><Relationship Id="rId1" Type="http://schemas.openxmlformats.org/officeDocument/2006/relationships/slideMaster" Target="../slideMasters/slideMaster6.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9.sv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56.sv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6" Type="http://schemas.openxmlformats.org/officeDocument/2006/relationships/hyperlink" Target="http://www.ibm.com/legal/copytrade.shtml" TargetMode="External"/><Relationship Id="rId5" Type="http://schemas.openxmlformats.org/officeDocument/2006/relationships/image" Target="../media/image55.svg"/><Relationship Id="rId4"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hyperlink" Target="http://www.ibm.com/legal/copytrade.shtml" TargetMode="External"/><Relationship Id="rId4" Type="http://schemas.openxmlformats.org/officeDocument/2006/relationships/image" Target="../media/image8.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3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_DividerSlide_1">
    <p:spTree>
      <p:nvGrpSpPr>
        <p:cNvPr id="1" name=""/>
        <p:cNvGrpSpPr/>
        <p:nvPr/>
      </p:nvGrpSpPr>
      <p:grpSpPr>
        <a:xfrm>
          <a:off x="0" y="0"/>
          <a:ext cx="0" cy="0"/>
          <a:chOff x="0" y="0"/>
          <a:chExt cx="0" cy="0"/>
        </a:xfrm>
      </p:grpSpPr>
      <p:pic>
        <p:nvPicPr>
          <p:cNvPr id="26" name="Picture Placeholder 7">
            <a:extLst>
              <a:ext uri="{FF2B5EF4-FFF2-40B4-BE49-F238E27FC236}">
                <a16:creationId xmlns:a16="http://schemas.microsoft.com/office/drawing/2014/main" id="{C9459F8F-6C3C-9E45-B6E6-047FFDFAA42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9000"/>
                    </a14:imgEffect>
                  </a14:imgLayer>
                </a14:imgProps>
              </a:ext>
            </a:extLst>
          </a:blip>
          <a:srcRect l="3568" r="3568"/>
          <a:stretch/>
        </p:blipFill>
        <p:spPr>
          <a:xfrm>
            <a:off x="334915" y="0"/>
            <a:ext cx="11857085" cy="6858000"/>
          </a:xfrm>
          <a:prstGeom prst="rect">
            <a:avLst/>
          </a:prstGeom>
        </p:spPr>
      </p:pic>
      <p:sp>
        <p:nvSpPr>
          <p:cNvPr id="25" name="Rectangle 24">
            <a:extLst>
              <a:ext uri="{FF2B5EF4-FFF2-40B4-BE49-F238E27FC236}">
                <a16:creationId xmlns:a16="http://schemas.microsoft.com/office/drawing/2014/main" id="{29A8BAB4-B16B-EA45-87AC-FB99E3CADB5D}"/>
              </a:ext>
            </a:extLst>
          </p:cNvPr>
          <p:cNvSpPr/>
          <p:nvPr userDrawn="1"/>
        </p:nvSpPr>
        <p:spPr>
          <a:xfrm>
            <a:off x="0" y="0"/>
            <a:ext cx="33491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EBEE9AF-FB11-4745-AD0B-57DD5E27E947}"/>
              </a:ext>
            </a:extLst>
          </p:cNvPr>
          <p:cNvSpPr>
            <a:spLocks noGrp="1"/>
          </p:cNvSpPr>
          <p:nvPr>
            <p:ph type="body" sz="quarter" idx="10" hasCustomPrompt="1"/>
          </p:nvPr>
        </p:nvSpPr>
        <p:spPr>
          <a:xfrm>
            <a:off x="1086521" y="2059769"/>
            <a:ext cx="10435553" cy="2679439"/>
          </a:xfrm>
          <a:prstGeom prst="rect">
            <a:avLst/>
          </a:prstGeo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divider slide title</a:t>
            </a:r>
          </a:p>
        </p:txBody>
      </p:sp>
      <p:sp>
        <p:nvSpPr>
          <p:cNvPr id="27" name="Rectangle 26">
            <a:extLst>
              <a:ext uri="{FF2B5EF4-FFF2-40B4-BE49-F238E27FC236}">
                <a16:creationId xmlns:a16="http://schemas.microsoft.com/office/drawing/2014/main" id="{4C6C9D5D-7B96-9141-B626-6472A137FA6F}"/>
              </a:ext>
            </a:extLst>
          </p:cNvPr>
          <p:cNvSpPr/>
          <p:nvPr userDrawn="1"/>
        </p:nvSpPr>
        <p:spPr>
          <a:xfrm>
            <a:off x="340263" y="0"/>
            <a:ext cx="334915"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8A5D629-85C8-6E4E-A23F-764D1CCBD699}"/>
              </a:ext>
            </a:extLst>
          </p:cNvPr>
          <p:cNvSpPr/>
          <p:nvPr userDrawn="1"/>
        </p:nvSpPr>
        <p:spPr>
          <a:xfrm>
            <a:off x="0" y="6112564"/>
            <a:ext cx="12192000" cy="7454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C2780B1-CB81-954F-B603-6A3539103376}"/>
              </a:ext>
            </a:extLst>
          </p:cNvPr>
          <p:cNvGrpSpPr/>
          <p:nvPr userDrawn="1"/>
        </p:nvGrpSpPr>
        <p:grpSpPr>
          <a:xfrm>
            <a:off x="374362" y="6277903"/>
            <a:ext cx="8203108" cy="400110"/>
            <a:chOff x="4271970" y="6277904"/>
            <a:chExt cx="8203108" cy="400110"/>
          </a:xfrm>
        </p:grpSpPr>
        <p:pic>
          <p:nvPicPr>
            <p:cNvPr id="13" name="Graphic 12">
              <a:extLst>
                <a:ext uri="{FF2B5EF4-FFF2-40B4-BE49-F238E27FC236}">
                  <a16:creationId xmlns:a16="http://schemas.microsoft.com/office/drawing/2014/main" id="{74EFA3C0-3E35-3245-8A3F-D1DC2DA1FF27}"/>
                </a:ext>
              </a:extLst>
            </p:cNvPr>
            <p:cNvPicPr>
              <a:picLocks noChangeAspect="1"/>
            </p:cNvPicPr>
            <p:nvPr userDrawn="1"/>
          </p:nvPicPr>
          <p:blipFill>
            <a:blip r:embed="rId4">
              <a:clrChange>
                <a:clrFrom>
                  <a:srgbClr val="FFFFFF">
                    <a:alpha val="0"/>
                  </a:srgbClr>
                </a:clrFrom>
                <a:clrTo>
                  <a:srgbClr val="FFFFFF">
                    <a:alpha val="0"/>
                  </a:srgbClr>
                </a:clrTo>
              </a:clrChange>
              <a:extLst>
                <a:ext uri="{96DAC541-7B7A-43D3-8B79-37D633B846F1}">
                  <asvg:svgBlip xmlns:asvg="http://schemas.microsoft.com/office/drawing/2016/SVG/main" r:embed="rId5"/>
                </a:ext>
              </a:extLst>
            </a:blip>
            <a:stretch>
              <a:fillRect/>
            </a:stretch>
          </p:blipFill>
          <p:spPr>
            <a:xfrm>
              <a:off x="4271970" y="6348007"/>
              <a:ext cx="623734" cy="277215"/>
            </a:xfrm>
            <a:prstGeom prst="rect">
              <a:avLst/>
            </a:prstGeom>
          </p:spPr>
        </p:pic>
        <p:cxnSp>
          <p:nvCxnSpPr>
            <p:cNvPr id="17" name="Straight Connector 16">
              <a:extLst>
                <a:ext uri="{FF2B5EF4-FFF2-40B4-BE49-F238E27FC236}">
                  <a16:creationId xmlns:a16="http://schemas.microsoft.com/office/drawing/2014/main" id="{C668DC0A-72B8-B74B-B821-51BF76073B8D}"/>
                </a:ext>
              </a:extLst>
            </p:cNvPr>
            <p:cNvCxnSpPr/>
            <p:nvPr userDrawn="1"/>
          </p:nvCxnSpPr>
          <p:spPr>
            <a:xfrm>
              <a:off x="4987584" y="6348007"/>
              <a:ext cx="0" cy="26030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C7CAA3-1474-964B-9911-6746438D6C49}"/>
                </a:ext>
              </a:extLst>
            </p:cNvPr>
            <p:cNvSpPr txBox="1"/>
            <p:nvPr userDrawn="1"/>
          </p:nvSpPr>
          <p:spPr>
            <a:xfrm>
              <a:off x="6306368" y="6277904"/>
              <a:ext cx="6168710" cy="400110"/>
            </a:xfrm>
            <a:prstGeom prst="rect">
              <a:avLst/>
            </a:prstGeom>
            <a:noFill/>
          </p:spPr>
          <p:txBody>
            <a:bodyPr wrap="square" rtlCol="0">
              <a:spAutoFit/>
            </a:bodyPr>
            <a:lstStyle/>
            <a:p>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 Rocket Software, Inc. or its affiliates 1990 </a:t>
              </a:r>
              <a:r>
                <a:rPr lang="en-US" sz="500" b="0" i="1" kern="1200">
                  <a:solidFill>
                    <a:schemeClr val="bg1">
                      <a:alpha val="50000"/>
                    </a:schemeClr>
                  </a:solidFill>
                  <a:effectLst/>
                  <a:latin typeface="Arial" panose="020B0604020202020204" pitchFamily="34" charset="0"/>
                  <a:ea typeface="+mn-ea"/>
                  <a:cs typeface="Arial" panose="020B0604020202020204" pitchFamily="34" charset="0"/>
                </a:rPr>
                <a:t>– 2023. </a:t>
              </a:r>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All rights reserved. Rocket and the Rocket Software logos are registered trademarks of Rocket Software, Inc. Other product and service names might be trademarks of Rocket Software or its affiliates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00" kern="1200" dirty="0">
                  <a:solidFill>
                    <a:schemeClr val="bg1">
                      <a:alpha val="50000"/>
                    </a:schemeClr>
                  </a:solidFill>
                  <a:effectLst/>
                  <a:latin typeface="+mn-lt"/>
                  <a:ea typeface="+mn-ea"/>
                  <a:cs typeface="+mn-cs"/>
                </a:rPr>
                <a:t>© Copyright IBM Corporation 2023. IBM, the IBM logo, </a:t>
              </a:r>
              <a:r>
                <a:rPr lang="en-US" sz="500" kern="1200" dirty="0" err="1">
                  <a:solidFill>
                    <a:schemeClr val="bg1">
                      <a:alpha val="50000"/>
                    </a:schemeClr>
                  </a:solidFill>
                  <a:effectLst/>
                  <a:latin typeface="+mn-lt"/>
                  <a:ea typeface="+mn-ea"/>
                  <a:cs typeface="+mn-cs"/>
                </a:rPr>
                <a:t>ibm.com</a:t>
              </a:r>
              <a:r>
                <a:rPr lang="en-US" sz="500" kern="1200" dirty="0">
                  <a:solidFill>
                    <a:schemeClr val="bg1">
                      <a:alpha val="50000"/>
                    </a:schemeClr>
                  </a:solidFill>
                  <a:effectLst/>
                  <a:latin typeface="+mn-lt"/>
                  <a:ea typeface="+mn-ea"/>
                  <a:cs typeface="+mn-cs"/>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sng" kern="1200" dirty="0">
                  <a:solidFill>
                    <a:schemeClr val="bg1">
                      <a:alpha val="50000"/>
                    </a:schemeClr>
                  </a:solidFill>
                  <a:effectLst/>
                  <a:latin typeface="+mn-lt"/>
                  <a:ea typeface="+mn-ea"/>
                  <a:cs typeface="+mn-cs"/>
                  <a:hlinkClick r:id="rId6">
                    <a:extLst>
                      <a:ext uri="{A12FA001-AC4F-418D-AE19-62706E023703}">
                        <ahyp:hlinkClr xmlns:ahyp="http://schemas.microsoft.com/office/drawing/2018/hyperlinkcolor" val="tx"/>
                      </a:ext>
                    </a:extLst>
                  </a:hlinkClick>
                </a:rPr>
                <a:t>www.ibm.com/legal/copytrade.shtml</a:t>
              </a:r>
              <a:r>
                <a:rPr lang="en-US" sz="500" kern="1200" dirty="0">
                  <a:solidFill>
                    <a:schemeClr val="bg1">
                      <a:alpha val="50000"/>
                    </a:schemeClr>
                  </a:solidFill>
                  <a:effectLst/>
                  <a:latin typeface="+mn-lt"/>
                  <a:ea typeface="+mn-ea"/>
                  <a:cs typeface="+mn-cs"/>
                </a:rPr>
                <a:t>.</a:t>
              </a:r>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pic>
          <p:nvPicPr>
            <p:cNvPr id="19" name="Graphic 18">
              <a:extLst>
                <a:ext uri="{FF2B5EF4-FFF2-40B4-BE49-F238E27FC236}">
                  <a16:creationId xmlns:a16="http://schemas.microsoft.com/office/drawing/2014/main" id="{75A34408-E06D-1B4F-B0D8-69BE9FEE035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136733" y="6317268"/>
              <a:ext cx="1020487" cy="300986"/>
            </a:xfrm>
            <a:prstGeom prst="rect">
              <a:avLst/>
            </a:prstGeom>
          </p:spPr>
        </p:pic>
      </p:grpSp>
    </p:spTree>
    <p:extLst>
      <p:ext uri="{BB962C8B-B14F-4D97-AF65-F5344CB8AC3E}">
        <p14:creationId xmlns:p14="http://schemas.microsoft.com/office/powerpoint/2010/main" val="40711640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_ContentSlides_Pictu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849B48-7B30-CE47-B159-C3A2A107217F}"/>
              </a:ext>
            </a:extLst>
          </p:cNvPr>
          <p:cNvSpPr/>
          <p:nvPr userDrawn="1"/>
        </p:nvSpPr>
        <p:spPr>
          <a:xfrm>
            <a:off x="5740401" y="1402090"/>
            <a:ext cx="6451600" cy="42093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5">
            <a:extLst>
              <a:ext uri="{FF2B5EF4-FFF2-40B4-BE49-F238E27FC236}">
                <a16:creationId xmlns:a16="http://schemas.microsoft.com/office/drawing/2014/main" id="{80F4E7CA-BB8B-4A42-B98C-5BB8CB898294}"/>
              </a:ext>
            </a:extLst>
          </p:cNvPr>
          <p:cNvSpPr>
            <a:spLocks noGrp="1"/>
          </p:cNvSpPr>
          <p:nvPr>
            <p:ph sz="quarter" idx="13" hasCustomPrompt="1"/>
          </p:nvPr>
        </p:nvSpPr>
        <p:spPr>
          <a:xfrm>
            <a:off x="6308785" y="1824258"/>
            <a:ext cx="5382566" cy="3432741"/>
          </a:xfrm>
          <a:prstGeom prst="rect">
            <a:avLst/>
          </a:prstGeom>
        </p:spPr>
        <p:txBody>
          <a:bodyPr>
            <a:noAutofit/>
          </a:bodyPr>
          <a:lstStyle>
            <a:lvl1pPr marL="0" indent="0">
              <a:buNone/>
              <a:defRPr sz="2200" b="0" i="0">
                <a:solidFill>
                  <a:schemeClr val="bg1"/>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0" name="Picture Placeholder 4">
            <a:extLst>
              <a:ext uri="{FF2B5EF4-FFF2-40B4-BE49-F238E27FC236}">
                <a16:creationId xmlns:a16="http://schemas.microsoft.com/office/drawing/2014/main" id="{860E1471-1E06-9B4D-B820-6C83BCB6BC00}"/>
              </a:ext>
            </a:extLst>
          </p:cNvPr>
          <p:cNvSpPr>
            <a:spLocks noGrp="1"/>
          </p:cNvSpPr>
          <p:nvPr>
            <p:ph type="pic" sz="quarter" idx="14" hasCustomPrompt="1"/>
          </p:nvPr>
        </p:nvSpPr>
        <p:spPr>
          <a:xfrm>
            <a:off x="0" y="1402729"/>
            <a:ext cx="5740400" cy="4208462"/>
          </a:xfrm>
          <a:prstGeom prst="rect">
            <a:avLst/>
          </a:prstGeom>
          <a:solidFill>
            <a:schemeClr val="bg1">
              <a:lumMod val="95000"/>
            </a:schemeClr>
          </a:solidFill>
        </p:spPr>
        <p:txBody>
          <a:bodyPr anchor="ctr"/>
          <a:lstStyle>
            <a:lvl1pPr algn="ctr">
              <a:buNone/>
              <a:defRPr>
                <a:latin typeface="Arial" panose="020B0604020202020204" pitchFamily="34" charset="0"/>
                <a:cs typeface="Arial" panose="020B0604020202020204" pitchFamily="34" charset="0"/>
              </a:defRPr>
            </a:lvl1pPr>
          </a:lstStyle>
          <a:p>
            <a:r>
              <a:rPr lang="en-US" dirty="0"/>
              <a:t>Insert picture here</a:t>
            </a:r>
          </a:p>
        </p:txBody>
      </p:sp>
      <p:sp>
        <p:nvSpPr>
          <p:cNvPr id="7" name="Text Placeholder 2">
            <a:extLst>
              <a:ext uri="{FF2B5EF4-FFF2-40B4-BE49-F238E27FC236}">
                <a16:creationId xmlns:a16="http://schemas.microsoft.com/office/drawing/2014/main" id="{6F6340FD-B186-FE47-930F-EBC7AAF0EDA4}"/>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15840290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Page Without Pattern">
    <p:bg>
      <p:bgPr>
        <a:gradFill>
          <a:gsLst>
            <a:gs pos="0">
              <a:srgbClr val="010203"/>
            </a:gs>
            <a:gs pos="100000">
              <a:srgbClr val="2E2E2E"/>
            </a:gs>
          </a:gsLst>
          <a:lin ang="8700000" scaled="0"/>
        </a:gradFill>
        <a:effectLst/>
      </p:bgPr>
    </p:bg>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B93311E3-CA4D-55AD-6B98-39983C6BFD1A}"/>
              </a:ext>
            </a:extLst>
          </p:cNvPr>
          <p:cNvPicPr>
            <a:picLocks noChangeAspect="1"/>
          </p:cNvPicPr>
          <p:nvPr userDrawn="1"/>
        </p:nvPicPr>
        <p:blipFill>
          <a:blip r:embed="rId2"/>
          <a:stretch>
            <a:fillRect/>
          </a:stretch>
        </p:blipFill>
        <p:spPr>
          <a:xfrm>
            <a:off x="576474" y="5634066"/>
            <a:ext cx="2843110" cy="459044"/>
          </a:xfrm>
          <a:prstGeom prst="rect">
            <a:avLst/>
          </a:prstGeom>
        </p:spPr>
      </p:pic>
      <p:pic>
        <p:nvPicPr>
          <p:cNvPr id="9" name="Picture 8" descr="Icon&#10;&#10;Description automatically generated">
            <a:extLst>
              <a:ext uri="{FF2B5EF4-FFF2-40B4-BE49-F238E27FC236}">
                <a16:creationId xmlns:a16="http://schemas.microsoft.com/office/drawing/2014/main" id="{7EA3B0B5-B3A8-5EBE-67ED-FD8D23F75318}"/>
              </a:ext>
            </a:extLst>
          </p:cNvPr>
          <p:cNvPicPr>
            <a:picLocks noChangeAspect="1"/>
          </p:cNvPicPr>
          <p:nvPr userDrawn="1"/>
        </p:nvPicPr>
        <p:blipFill>
          <a:blip r:embed="rId3"/>
          <a:stretch>
            <a:fillRect/>
          </a:stretch>
        </p:blipFill>
        <p:spPr>
          <a:xfrm>
            <a:off x="7329425" y="1282389"/>
            <a:ext cx="4081347" cy="4081347"/>
          </a:xfrm>
          <a:prstGeom prst="rect">
            <a:avLst/>
          </a:prstGeom>
        </p:spPr>
      </p:pic>
      <p:sp>
        <p:nvSpPr>
          <p:cNvPr id="5" name="Title Placeholder 1">
            <a:extLst>
              <a:ext uri="{FF2B5EF4-FFF2-40B4-BE49-F238E27FC236}">
                <a16:creationId xmlns:a16="http://schemas.microsoft.com/office/drawing/2014/main" id="{7DA5D525-E230-C640-E71C-DAE3EBA4011C}"/>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2" name="Text Placeholder 2">
            <a:extLst>
              <a:ext uri="{FF2B5EF4-FFF2-40B4-BE49-F238E27FC236}">
                <a16:creationId xmlns:a16="http://schemas.microsoft.com/office/drawing/2014/main" id="{9DCDBB9D-5751-3F20-7305-4B197D61D081}"/>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spTree>
    <p:extLst>
      <p:ext uri="{BB962C8B-B14F-4D97-AF65-F5344CB8AC3E}">
        <p14:creationId xmlns:p14="http://schemas.microsoft.com/office/powerpoint/2010/main" val="317906269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1_Title Pag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B93311E3-CA4D-55AD-6B98-39983C6BFD1A}"/>
              </a:ext>
            </a:extLst>
          </p:cNvPr>
          <p:cNvPicPr>
            <a:picLocks noChangeAspect="1"/>
          </p:cNvPicPr>
          <p:nvPr userDrawn="1"/>
        </p:nvPicPr>
        <p:blipFill>
          <a:blip r:embed="rId3"/>
          <a:stretch>
            <a:fillRect/>
          </a:stretch>
        </p:blipFill>
        <p:spPr>
          <a:xfrm>
            <a:off x="576474" y="5634066"/>
            <a:ext cx="2843110" cy="459044"/>
          </a:xfrm>
          <a:prstGeom prst="rect">
            <a:avLst/>
          </a:prstGeom>
        </p:spPr>
      </p:pic>
      <p:pic>
        <p:nvPicPr>
          <p:cNvPr id="9" name="Picture 8" descr="Icon&#10;&#10;Description automatically generated">
            <a:extLst>
              <a:ext uri="{FF2B5EF4-FFF2-40B4-BE49-F238E27FC236}">
                <a16:creationId xmlns:a16="http://schemas.microsoft.com/office/drawing/2014/main" id="{7EA3B0B5-B3A8-5EBE-67ED-FD8D23F75318}"/>
              </a:ext>
            </a:extLst>
          </p:cNvPr>
          <p:cNvPicPr>
            <a:picLocks noChangeAspect="1"/>
          </p:cNvPicPr>
          <p:nvPr userDrawn="1"/>
        </p:nvPicPr>
        <p:blipFill>
          <a:blip r:embed="rId4"/>
          <a:stretch>
            <a:fillRect/>
          </a:stretch>
        </p:blipFill>
        <p:spPr>
          <a:xfrm>
            <a:off x="7329425" y="1282389"/>
            <a:ext cx="4081347" cy="4081347"/>
          </a:xfrm>
          <a:prstGeom prst="rect">
            <a:avLst/>
          </a:prstGeom>
        </p:spPr>
      </p:pic>
      <p:sp>
        <p:nvSpPr>
          <p:cNvPr id="5" name="Title Placeholder 1">
            <a:extLst>
              <a:ext uri="{FF2B5EF4-FFF2-40B4-BE49-F238E27FC236}">
                <a16:creationId xmlns:a16="http://schemas.microsoft.com/office/drawing/2014/main" id="{7DA5D525-E230-C640-E71C-DAE3EBA4011C}"/>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2" name="Text Placeholder 2">
            <a:extLst>
              <a:ext uri="{FF2B5EF4-FFF2-40B4-BE49-F238E27FC236}">
                <a16:creationId xmlns:a16="http://schemas.microsoft.com/office/drawing/2014/main" id="{9DCDBB9D-5751-3F20-7305-4B197D61D081}"/>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spTree>
    <p:extLst>
      <p:ext uri="{BB962C8B-B14F-4D97-AF65-F5344CB8AC3E}">
        <p14:creationId xmlns:p14="http://schemas.microsoft.com/office/powerpoint/2010/main" val="13978736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itle Page White Without Pattern">
    <p:bg>
      <p:bgPr>
        <a:gradFill>
          <a:gsLst>
            <a:gs pos="0">
              <a:srgbClr val="E8EBEB"/>
            </a:gs>
            <a:gs pos="100000">
              <a:srgbClr val="FFFFFF"/>
            </a:gs>
          </a:gsLst>
          <a:lin ang="600000" scaled="0"/>
        </a:gradFill>
        <a:effectLst/>
      </p:bgPr>
    </p:bg>
    <p:spTree>
      <p:nvGrpSpPr>
        <p:cNvPr id="1" name=""/>
        <p:cNvGrpSpPr/>
        <p:nvPr/>
      </p:nvGrpSpPr>
      <p:grpSpPr>
        <a:xfrm>
          <a:off x="0" y="0"/>
          <a:ext cx="0" cy="0"/>
          <a:chOff x="0" y="0"/>
          <a:chExt cx="0" cy="0"/>
        </a:xfrm>
      </p:grpSpPr>
      <p:pic>
        <p:nvPicPr>
          <p:cNvPr id="14" name="Picture 13" descr="Shape&#10;&#10;Description automatically generated with medium confidence">
            <a:extLst>
              <a:ext uri="{FF2B5EF4-FFF2-40B4-BE49-F238E27FC236}">
                <a16:creationId xmlns:a16="http://schemas.microsoft.com/office/drawing/2014/main" id="{1E1FA847-09B4-48C7-625E-FEFBBB883779}"/>
              </a:ext>
            </a:extLst>
          </p:cNvPr>
          <p:cNvPicPr>
            <a:picLocks noChangeAspect="1"/>
          </p:cNvPicPr>
          <p:nvPr userDrawn="1"/>
        </p:nvPicPr>
        <p:blipFill>
          <a:blip r:embed="rId2"/>
          <a:stretch>
            <a:fillRect/>
          </a:stretch>
        </p:blipFill>
        <p:spPr>
          <a:xfrm>
            <a:off x="576474" y="5623210"/>
            <a:ext cx="2590800" cy="469900"/>
          </a:xfrm>
          <a:prstGeom prst="rect">
            <a:avLst/>
          </a:prstGeom>
        </p:spPr>
      </p:pic>
      <p:sp>
        <p:nvSpPr>
          <p:cNvPr id="2" name="Title Placeholder 1">
            <a:extLst>
              <a:ext uri="{FF2B5EF4-FFF2-40B4-BE49-F238E27FC236}">
                <a16:creationId xmlns:a16="http://schemas.microsoft.com/office/drawing/2014/main" id="{3CCEDF8D-ECC8-B228-852D-F275E7AB160B}"/>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tx1"/>
                </a:solidFill>
              </a:defRPr>
            </a:lvl1pPr>
          </a:lstStyle>
          <a:p>
            <a:r>
              <a:rPr lang="en-US"/>
              <a:t>Presentation title goes here</a:t>
            </a:r>
          </a:p>
        </p:txBody>
      </p:sp>
      <p:sp>
        <p:nvSpPr>
          <p:cNvPr id="3" name="Text Placeholder 2">
            <a:extLst>
              <a:ext uri="{FF2B5EF4-FFF2-40B4-BE49-F238E27FC236}">
                <a16:creationId xmlns:a16="http://schemas.microsoft.com/office/drawing/2014/main" id="{9DA510A7-35FC-2882-61E3-410DBD16AD53}"/>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pic>
        <p:nvPicPr>
          <p:cNvPr id="4" name="Picture 3" descr="Icon&#10;&#10;Description automatically generated">
            <a:extLst>
              <a:ext uri="{FF2B5EF4-FFF2-40B4-BE49-F238E27FC236}">
                <a16:creationId xmlns:a16="http://schemas.microsoft.com/office/drawing/2014/main" id="{F3EB0CEC-6EFF-6E89-9AB3-F164784F461A}"/>
              </a:ext>
            </a:extLst>
          </p:cNvPr>
          <p:cNvPicPr>
            <a:picLocks noChangeAspect="1"/>
          </p:cNvPicPr>
          <p:nvPr userDrawn="1"/>
        </p:nvPicPr>
        <p:blipFill>
          <a:blip r:embed="rId3"/>
          <a:stretch>
            <a:fillRect/>
          </a:stretch>
        </p:blipFill>
        <p:spPr>
          <a:xfrm>
            <a:off x="7329425" y="1282389"/>
            <a:ext cx="4081347" cy="4081347"/>
          </a:xfrm>
          <a:prstGeom prst="rect">
            <a:avLst/>
          </a:prstGeom>
        </p:spPr>
      </p:pic>
    </p:spTree>
    <p:extLst>
      <p:ext uri="{BB962C8B-B14F-4D97-AF65-F5344CB8AC3E}">
        <p14:creationId xmlns:p14="http://schemas.microsoft.com/office/powerpoint/2010/main" val="1880236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Title Page Whit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4" name="Picture 13" descr="Shape&#10;&#10;Description automatically generated with medium confidence">
            <a:extLst>
              <a:ext uri="{FF2B5EF4-FFF2-40B4-BE49-F238E27FC236}">
                <a16:creationId xmlns:a16="http://schemas.microsoft.com/office/drawing/2014/main" id="{1E1FA847-09B4-48C7-625E-FEFBBB883779}"/>
              </a:ext>
            </a:extLst>
          </p:cNvPr>
          <p:cNvPicPr>
            <a:picLocks noChangeAspect="1"/>
          </p:cNvPicPr>
          <p:nvPr userDrawn="1"/>
        </p:nvPicPr>
        <p:blipFill>
          <a:blip r:embed="rId3"/>
          <a:stretch>
            <a:fillRect/>
          </a:stretch>
        </p:blipFill>
        <p:spPr>
          <a:xfrm>
            <a:off x="576474" y="5623210"/>
            <a:ext cx="2590800" cy="469900"/>
          </a:xfrm>
          <a:prstGeom prst="rect">
            <a:avLst/>
          </a:prstGeom>
        </p:spPr>
      </p:pic>
      <p:sp>
        <p:nvSpPr>
          <p:cNvPr id="2" name="Title Placeholder 1">
            <a:extLst>
              <a:ext uri="{FF2B5EF4-FFF2-40B4-BE49-F238E27FC236}">
                <a16:creationId xmlns:a16="http://schemas.microsoft.com/office/drawing/2014/main" id="{3CCEDF8D-ECC8-B228-852D-F275E7AB160B}"/>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tx1"/>
                </a:solidFill>
              </a:defRPr>
            </a:lvl1pPr>
          </a:lstStyle>
          <a:p>
            <a:r>
              <a:rPr lang="en-US"/>
              <a:t>Presentation title goes here</a:t>
            </a:r>
          </a:p>
        </p:txBody>
      </p:sp>
      <p:sp>
        <p:nvSpPr>
          <p:cNvPr id="3" name="Text Placeholder 2">
            <a:extLst>
              <a:ext uri="{FF2B5EF4-FFF2-40B4-BE49-F238E27FC236}">
                <a16:creationId xmlns:a16="http://schemas.microsoft.com/office/drawing/2014/main" id="{9DA510A7-35FC-2882-61E3-410DBD16AD53}"/>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pic>
        <p:nvPicPr>
          <p:cNvPr id="4" name="Picture 3" descr="Icon&#10;&#10;Description automatically generated">
            <a:extLst>
              <a:ext uri="{FF2B5EF4-FFF2-40B4-BE49-F238E27FC236}">
                <a16:creationId xmlns:a16="http://schemas.microsoft.com/office/drawing/2014/main" id="{F3EB0CEC-6EFF-6E89-9AB3-F164784F461A}"/>
              </a:ext>
            </a:extLst>
          </p:cNvPr>
          <p:cNvPicPr>
            <a:picLocks noChangeAspect="1"/>
          </p:cNvPicPr>
          <p:nvPr userDrawn="1"/>
        </p:nvPicPr>
        <p:blipFill>
          <a:blip r:embed="rId4"/>
          <a:stretch>
            <a:fillRect/>
          </a:stretch>
        </p:blipFill>
        <p:spPr>
          <a:xfrm>
            <a:off x="7329425" y="1282389"/>
            <a:ext cx="4081347" cy="4081347"/>
          </a:xfrm>
          <a:prstGeom prst="rect">
            <a:avLst/>
          </a:prstGeom>
        </p:spPr>
      </p:pic>
    </p:spTree>
    <p:extLst>
      <p:ext uri="{BB962C8B-B14F-4D97-AF65-F5344CB8AC3E}">
        <p14:creationId xmlns:p14="http://schemas.microsoft.com/office/powerpoint/2010/main" val="8679230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genda Purple Without Pattern">
    <p:bg>
      <p:bgPr>
        <a:gradFill>
          <a:gsLst>
            <a:gs pos="0">
              <a:srgbClr val="630268"/>
            </a:gs>
            <a:gs pos="100000">
              <a:srgbClr val="990099"/>
            </a:gs>
          </a:gsLst>
          <a:lin ang="8700000" scaled="0"/>
        </a:gra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05894F-CA47-4ACC-FD3C-175BE3862A99}"/>
              </a:ext>
            </a:extLst>
          </p:cNvPr>
          <p:cNvSpPr>
            <a:spLocks noGrp="1"/>
          </p:cNvSpPr>
          <p:nvPr>
            <p:ph type="body" sz="quarter" idx="11" hasCustomPrompt="1"/>
          </p:nvPr>
        </p:nvSpPr>
        <p:spPr>
          <a:xfrm>
            <a:off x="512064" y="410778"/>
            <a:ext cx="5667375" cy="919163"/>
          </a:xfrm>
        </p:spPr>
        <p:txBody>
          <a:bodyPr/>
          <a:lstStyle>
            <a:lvl1pPr marL="0" indent="0">
              <a:buNone/>
              <a:defRPr sz="6000">
                <a:solidFill>
                  <a:schemeClr val="bg1"/>
                </a:solidFill>
              </a:defRPr>
            </a:lvl1pPr>
          </a:lstStyle>
          <a:p>
            <a:pPr lvl="0"/>
            <a:r>
              <a:rPr lang="en-US" dirty="0"/>
              <a:t>Agenda</a:t>
            </a:r>
          </a:p>
        </p:txBody>
      </p:sp>
      <p:sp>
        <p:nvSpPr>
          <p:cNvPr id="17" name="Text Placeholder 16">
            <a:extLst>
              <a:ext uri="{FF2B5EF4-FFF2-40B4-BE49-F238E27FC236}">
                <a16:creationId xmlns:a16="http://schemas.microsoft.com/office/drawing/2014/main" id="{DAA4F78E-A7B0-8656-C176-F1820629CD12}"/>
              </a:ext>
            </a:extLst>
          </p:cNvPr>
          <p:cNvSpPr>
            <a:spLocks noGrp="1"/>
          </p:cNvSpPr>
          <p:nvPr>
            <p:ph type="body" sz="quarter" idx="10" hasCustomPrompt="1"/>
          </p:nvPr>
        </p:nvSpPr>
        <p:spPr>
          <a:xfrm>
            <a:off x="587700" y="2456045"/>
            <a:ext cx="9891867" cy="3059112"/>
          </a:xfrm>
        </p:spPr>
        <p:txBody>
          <a:bodyPr lIns="0">
            <a:noAutofit/>
          </a:bodyPr>
          <a:lstStyle>
            <a:lvl1pPr marL="457200" indent="-457200">
              <a:lnSpc>
                <a:spcPct val="150000"/>
              </a:lnSpc>
              <a:buFont typeface="+mj-lt"/>
              <a:buAutoNum type="arabicPeriod"/>
              <a:tabLst>
                <a:tab pos="455613" algn="l"/>
              </a:tabLst>
              <a:defRPr sz="1600">
                <a:solidFill>
                  <a:schemeClr val="bg1"/>
                </a:solidFill>
              </a:defRPr>
            </a:lvl1pPr>
            <a:lvl2pPr marL="457200" indent="0">
              <a:buNone/>
              <a:defRPr/>
            </a:lvl2pPr>
          </a:lstStyle>
          <a:p>
            <a:r>
              <a:rPr lang="en-US"/>
              <a:t>List your agenda item here. Put your description here.</a:t>
            </a:r>
          </a:p>
          <a:p>
            <a:r>
              <a:rPr lang="en-US"/>
              <a:t>List your agenda item here</a:t>
            </a:r>
          </a:p>
          <a:p>
            <a:r>
              <a:rPr lang="en-US"/>
              <a:t>List your agenda item here</a:t>
            </a:r>
          </a:p>
          <a:p>
            <a:r>
              <a:rPr lang="en-US"/>
              <a:t>List your agenda item here</a:t>
            </a:r>
          </a:p>
          <a:p>
            <a:r>
              <a:rPr lang="en-US"/>
              <a:t>List your agenda item here</a:t>
            </a:r>
          </a:p>
          <a:p>
            <a:r>
              <a:rPr lang="en-US"/>
              <a:t>List your agenda item here</a:t>
            </a:r>
          </a:p>
        </p:txBody>
      </p:sp>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6" name="Graphic 5">
            <a:extLst>
              <a:ext uri="{FF2B5EF4-FFF2-40B4-BE49-F238E27FC236}">
                <a16:creationId xmlns:a16="http://schemas.microsoft.com/office/drawing/2014/main" id="{B00601AF-3AA4-2108-042B-8600B26A98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90571250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genda Purpl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DAA4F78E-A7B0-8656-C176-F1820629CD12}"/>
              </a:ext>
            </a:extLst>
          </p:cNvPr>
          <p:cNvSpPr>
            <a:spLocks noGrp="1"/>
          </p:cNvSpPr>
          <p:nvPr>
            <p:ph type="body" sz="quarter" idx="10" hasCustomPrompt="1"/>
          </p:nvPr>
        </p:nvSpPr>
        <p:spPr>
          <a:xfrm>
            <a:off x="587700" y="2456045"/>
            <a:ext cx="9891867" cy="3059112"/>
          </a:xfrm>
        </p:spPr>
        <p:txBody>
          <a:bodyPr lIns="0">
            <a:noAutofit/>
          </a:bodyPr>
          <a:lstStyle>
            <a:lvl1pPr marL="457200" indent="-457200">
              <a:lnSpc>
                <a:spcPct val="150000"/>
              </a:lnSpc>
              <a:buFont typeface="+mj-lt"/>
              <a:buAutoNum type="arabicPeriod"/>
              <a:tabLst>
                <a:tab pos="455613" algn="l"/>
              </a:tabLst>
              <a:defRPr sz="1600">
                <a:solidFill>
                  <a:schemeClr val="bg1"/>
                </a:solidFill>
              </a:defRPr>
            </a:lvl1pPr>
            <a:lvl2pPr marL="457200" indent="0">
              <a:buNone/>
              <a:defRPr/>
            </a:lvl2pPr>
          </a:lstStyle>
          <a:p>
            <a:r>
              <a:rPr lang="en-US"/>
              <a:t>List your agenda item here. Put your description here.</a:t>
            </a:r>
          </a:p>
          <a:p>
            <a:r>
              <a:rPr lang="en-US"/>
              <a:t>List your agenda item here</a:t>
            </a:r>
          </a:p>
          <a:p>
            <a:r>
              <a:rPr lang="en-US"/>
              <a:t>List your agenda item here</a:t>
            </a:r>
          </a:p>
          <a:p>
            <a:r>
              <a:rPr lang="en-US"/>
              <a:t>List your agenda item here</a:t>
            </a:r>
          </a:p>
          <a:p>
            <a:r>
              <a:rPr lang="en-US"/>
              <a:t>List your agenda item here</a:t>
            </a:r>
          </a:p>
          <a:p>
            <a:r>
              <a:rPr lang="en-US"/>
              <a:t>List your agenda item here</a:t>
            </a:r>
          </a:p>
        </p:txBody>
      </p:sp>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6" name="Graphic 5">
            <a:extLst>
              <a:ext uri="{FF2B5EF4-FFF2-40B4-BE49-F238E27FC236}">
                <a16:creationId xmlns:a16="http://schemas.microsoft.com/office/drawing/2014/main" id="{B00601AF-3AA4-2108-042B-8600B26A98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3" name="Text Placeholder 3">
            <a:extLst>
              <a:ext uri="{FF2B5EF4-FFF2-40B4-BE49-F238E27FC236}">
                <a16:creationId xmlns:a16="http://schemas.microsoft.com/office/drawing/2014/main" id="{06A5BE90-4123-5F64-5193-45D308C3B595}"/>
              </a:ext>
            </a:extLst>
          </p:cNvPr>
          <p:cNvSpPr>
            <a:spLocks noGrp="1"/>
          </p:cNvSpPr>
          <p:nvPr>
            <p:ph type="body" sz="quarter" idx="11" hasCustomPrompt="1"/>
          </p:nvPr>
        </p:nvSpPr>
        <p:spPr>
          <a:xfrm>
            <a:off x="512064" y="410778"/>
            <a:ext cx="5667375" cy="919163"/>
          </a:xfrm>
        </p:spPr>
        <p:txBody>
          <a:bodyPr/>
          <a:lstStyle>
            <a:lvl1pPr marL="0" indent="0">
              <a:buNone/>
              <a:defRPr sz="6000">
                <a:solidFill>
                  <a:schemeClr val="bg1"/>
                </a:solidFill>
              </a:defRPr>
            </a:lvl1pPr>
          </a:lstStyle>
          <a:p>
            <a:pPr lvl="0"/>
            <a:r>
              <a:rPr lang="en-US" dirty="0"/>
              <a:t>Agenda</a:t>
            </a:r>
          </a:p>
        </p:txBody>
      </p:sp>
    </p:spTree>
    <p:extLst>
      <p:ext uri="{BB962C8B-B14F-4D97-AF65-F5344CB8AC3E}">
        <p14:creationId xmlns:p14="http://schemas.microsoft.com/office/powerpoint/2010/main" val="304103450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White Without Pattern">
    <p:bg>
      <p:bgPr>
        <a:gradFill>
          <a:gsLst>
            <a:gs pos="0">
              <a:srgbClr val="E8EBEB"/>
            </a:gs>
            <a:gs pos="100000">
              <a:srgbClr val="FFFFFF"/>
            </a:gs>
          </a:gsLst>
          <a:lin ang="600000" scaled="0"/>
        </a:gra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1B723C5E-AAA3-3A7E-2D4B-447E4DCDC1EC}"/>
              </a:ext>
            </a:extLst>
          </p:cNvPr>
          <p:cNvSpPr>
            <a:spLocks noGrp="1"/>
          </p:cNvSpPr>
          <p:nvPr>
            <p:ph type="body" sz="quarter" idx="11" hasCustomPrompt="1"/>
          </p:nvPr>
        </p:nvSpPr>
        <p:spPr>
          <a:xfrm>
            <a:off x="587700" y="2456045"/>
            <a:ext cx="9891867" cy="3059112"/>
          </a:xfrm>
        </p:spPr>
        <p:txBody>
          <a:bodyPr lIns="0">
            <a:noAutofit/>
          </a:bodyPr>
          <a:lstStyle>
            <a:lvl1pPr marL="457200" indent="-457200">
              <a:lnSpc>
                <a:spcPct val="150000"/>
              </a:lnSpc>
              <a:buFont typeface="+mj-lt"/>
              <a:buAutoNum type="arabicPeriod"/>
              <a:tabLst>
                <a:tab pos="455613" algn="l"/>
              </a:tabLst>
              <a:defRPr sz="1600">
                <a:solidFill>
                  <a:schemeClr val="tx1"/>
                </a:solidFill>
              </a:defRPr>
            </a:lvl1pPr>
            <a:lvl2pPr marL="457200" indent="0">
              <a:buNone/>
              <a:defRPr/>
            </a:lvl2pPr>
          </a:lstStyle>
          <a:p>
            <a:r>
              <a:rPr lang="en-US"/>
              <a:t>List your agenda item here. Put your description here.</a:t>
            </a:r>
          </a:p>
          <a:p>
            <a:r>
              <a:rPr lang="en-US"/>
              <a:t>List your agenda item here</a:t>
            </a:r>
          </a:p>
          <a:p>
            <a:r>
              <a:rPr lang="en-US"/>
              <a:t>List your agenda item here</a:t>
            </a:r>
          </a:p>
          <a:p>
            <a:r>
              <a:rPr lang="en-US"/>
              <a:t>List your agenda item here</a:t>
            </a:r>
          </a:p>
          <a:p>
            <a:r>
              <a:rPr lang="en-US"/>
              <a:t>List your agenda item here</a:t>
            </a:r>
          </a:p>
          <a:p>
            <a:r>
              <a:rPr lang="en-US"/>
              <a:t>List your agenda item here</a:t>
            </a:r>
          </a:p>
        </p:txBody>
      </p:sp>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Text Placeholder 3">
            <a:extLst>
              <a:ext uri="{FF2B5EF4-FFF2-40B4-BE49-F238E27FC236}">
                <a16:creationId xmlns:a16="http://schemas.microsoft.com/office/drawing/2014/main" id="{8BFDE768-DDF6-FA5E-B35F-DD0F1A8D0536}"/>
              </a:ext>
            </a:extLst>
          </p:cNvPr>
          <p:cNvSpPr>
            <a:spLocks noGrp="1"/>
          </p:cNvSpPr>
          <p:nvPr>
            <p:ph type="body" sz="quarter" idx="12" hasCustomPrompt="1"/>
          </p:nvPr>
        </p:nvSpPr>
        <p:spPr>
          <a:xfrm>
            <a:off x="512064" y="410778"/>
            <a:ext cx="5667375" cy="919163"/>
          </a:xfrm>
        </p:spPr>
        <p:txBody>
          <a:bodyPr/>
          <a:lstStyle>
            <a:lvl1pPr marL="0" indent="0">
              <a:buNone/>
              <a:defRPr sz="6000">
                <a:solidFill>
                  <a:schemeClr val="tx1"/>
                </a:solidFill>
              </a:defRPr>
            </a:lvl1pPr>
          </a:lstStyle>
          <a:p>
            <a:pPr lvl="0"/>
            <a:r>
              <a:rPr lang="en-US" dirty="0"/>
              <a:t>Agenda</a:t>
            </a:r>
          </a:p>
        </p:txBody>
      </p:sp>
    </p:spTree>
    <p:extLst>
      <p:ext uri="{BB962C8B-B14F-4D97-AF65-F5344CB8AC3E}">
        <p14:creationId xmlns:p14="http://schemas.microsoft.com/office/powerpoint/2010/main" val="302692213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Whit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1B723C5E-AAA3-3A7E-2D4B-447E4DCDC1EC}"/>
              </a:ext>
            </a:extLst>
          </p:cNvPr>
          <p:cNvSpPr>
            <a:spLocks noGrp="1"/>
          </p:cNvSpPr>
          <p:nvPr>
            <p:ph type="body" sz="quarter" idx="11" hasCustomPrompt="1"/>
          </p:nvPr>
        </p:nvSpPr>
        <p:spPr>
          <a:xfrm>
            <a:off x="587700" y="2456045"/>
            <a:ext cx="9891867" cy="3059112"/>
          </a:xfrm>
        </p:spPr>
        <p:txBody>
          <a:bodyPr lIns="0">
            <a:noAutofit/>
          </a:bodyPr>
          <a:lstStyle>
            <a:lvl1pPr marL="457200" indent="-457200">
              <a:lnSpc>
                <a:spcPct val="150000"/>
              </a:lnSpc>
              <a:buFont typeface="+mj-lt"/>
              <a:buAutoNum type="arabicPeriod"/>
              <a:tabLst>
                <a:tab pos="455613" algn="l"/>
              </a:tabLst>
              <a:defRPr sz="1600">
                <a:solidFill>
                  <a:schemeClr val="tx1"/>
                </a:solidFill>
              </a:defRPr>
            </a:lvl1pPr>
            <a:lvl2pPr marL="457200" indent="0">
              <a:buNone/>
              <a:defRPr/>
            </a:lvl2pPr>
          </a:lstStyle>
          <a:p>
            <a:r>
              <a:rPr lang="en-US"/>
              <a:t>List your agenda item here. Put your description here.</a:t>
            </a:r>
          </a:p>
          <a:p>
            <a:r>
              <a:rPr lang="en-US"/>
              <a:t>List your agenda item here</a:t>
            </a:r>
          </a:p>
          <a:p>
            <a:r>
              <a:rPr lang="en-US"/>
              <a:t>List your agenda item here</a:t>
            </a:r>
          </a:p>
          <a:p>
            <a:r>
              <a:rPr lang="en-US"/>
              <a:t>List your agenda item here</a:t>
            </a:r>
          </a:p>
          <a:p>
            <a:r>
              <a:rPr lang="en-US"/>
              <a:t>List your agenda item here</a:t>
            </a:r>
          </a:p>
          <a:p>
            <a:r>
              <a:rPr lang="en-US"/>
              <a:t>List your agenda item here</a:t>
            </a:r>
          </a:p>
        </p:txBody>
      </p:sp>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Text Placeholder 3">
            <a:extLst>
              <a:ext uri="{FF2B5EF4-FFF2-40B4-BE49-F238E27FC236}">
                <a16:creationId xmlns:a16="http://schemas.microsoft.com/office/drawing/2014/main" id="{80026D01-694F-C322-CD85-AFB91C5E9184}"/>
              </a:ext>
            </a:extLst>
          </p:cNvPr>
          <p:cNvSpPr>
            <a:spLocks noGrp="1"/>
          </p:cNvSpPr>
          <p:nvPr>
            <p:ph type="body" sz="quarter" idx="12" hasCustomPrompt="1"/>
          </p:nvPr>
        </p:nvSpPr>
        <p:spPr>
          <a:xfrm>
            <a:off x="512064" y="410778"/>
            <a:ext cx="5667375" cy="919163"/>
          </a:xfrm>
        </p:spPr>
        <p:txBody>
          <a:bodyPr/>
          <a:lstStyle>
            <a:lvl1pPr marL="0" indent="0">
              <a:buNone/>
              <a:defRPr sz="6000">
                <a:solidFill>
                  <a:schemeClr val="tx1"/>
                </a:solidFill>
              </a:defRPr>
            </a:lvl1pPr>
          </a:lstStyle>
          <a:p>
            <a:pPr lvl="0"/>
            <a:r>
              <a:rPr lang="en-US" dirty="0"/>
              <a:t>Agenda</a:t>
            </a:r>
          </a:p>
        </p:txBody>
      </p:sp>
    </p:spTree>
    <p:extLst>
      <p:ext uri="{BB962C8B-B14F-4D97-AF65-F5344CB8AC3E}">
        <p14:creationId xmlns:p14="http://schemas.microsoft.com/office/powerpoint/2010/main" val="399145243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genda Detailed Without Pattern">
    <p:bg>
      <p:bgPr>
        <a:gradFill>
          <a:gsLst>
            <a:gs pos="0">
              <a:srgbClr val="630268"/>
            </a:gs>
            <a:gs pos="100000">
              <a:srgbClr val="990099"/>
            </a:gs>
          </a:gsLst>
          <a:lin ang="8700000" scaled="0"/>
        </a:gra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B54990F6-A2F8-028A-3CB5-2EDF961CB2CB}"/>
              </a:ext>
            </a:extLst>
          </p:cNvPr>
          <p:cNvSpPr>
            <a:spLocks noGrp="1"/>
          </p:cNvSpPr>
          <p:nvPr>
            <p:ph type="body" sz="quarter" idx="11" hasCustomPrompt="1"/>
          </p:nvPr>
        </p:nvSpPr>
        <p:spPr>
          <a:xfrm>
            <a:off x="1141446" y="468021"/>
            <a:ext cx="9349321" cy="844969"/>
          </a:xfrm>
        </p:spPr>
        <p:txBody>
          <a:bodyPr/>
          <a:lstStyle>
            <a:lvl1pPr marL="0" indent="0">
              <a:buNone/>
              <a:defRPr sz="4000">
                <a:solidFill>
                  <a:schemeClr val="bg1"/>
                </a:solidFill>
              </a:defRPr>
            </a:lvl1pPr>
          </a:lstStyle>
          <a:p>
            <a:pPr lvl="0"/>
            <a:r>
              <a:rPr lang="en-US" dirty="0"/>
              <a:t>Agenda</a:t>
            </a:r>
          </a:p>
        </p:txBody>
      </p:sp>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bg1"/>
                </a:solidFill>
              </a:defRPr>
            </a:lvl1pPr>
          </a:lstStyle>
          <a:p>
            <a:r>
              <a:rPr lang="en-US"/>
              <a:t>1</a:t>
            </a:r>
          </a:p>
        </p:txBody>
      </p:sp>
      <p:sp>
        <p:nvSpPr>
          <p:cNvPr id="37" name="Text Placeholder 10">
            <a:extLst>
              <a:ext uri="{FF2B5EF4-FFF2-40B4-BE49-F238E27FC236}">
                <a16:creationId xmlns:a16="http://schemas.microsoft.com/office/drawing/2014/main" id="{CD96049D-5F02-B09D-8BED-85CC83D1F387}"/>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bg1"/>
                </a:solidFill>
              </a:defRPr>
            </a:lvl1pPr>
          </a:lstStyle>
          <a:p>
            <a:r>
              <a:rPr lang="en-US"/>
              <a:t>2</a:t>
            </a:r>
          </a:p>
        </p:txBody>
      </p:sp>
      <p:sp>
        <p:nvSpPr>
          <p:cNvPr id="40" name="Text Placeholder 10">
            <a:extLst>
              <a:ext uri="{FF2B5EF4-FFF2-40B4-BE49-F238E27FC236}">
                <a16:creationId xmlns:a16="http://schemas.microsoft.com/office/drawing/2014/main" id="{CF97D20E-DA4D-A02B-6F45-8993F921BFF0}"/>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bg1"/>
                </a:solidFill>
              </a:defRPr>
            </a:lvl1pPr>
          </a:lstStyle>
          <a:p>
            <a:r>
              <a:rPr lang="en-US"/>
              <a:t>3</a:t>
            </a:r>
          </a:p>
        </p:txBody>
      </p:sp>
      <p:sp>
        <p:nvSpPr>
          <p:cNvPr id="4" name="Slide Number Placeholder 5">
            <a:extLst>
              <a:ext uri="{FF2B5EF4-FFF2-40B4-BE49-F238E27FC236}">
                <a16:creationId xmlns:a16="http://schemas.microsoft.com/office/drawing/2014/main" id="{4F2AA788-78D6-3207-5227-DDA794CDE28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Text Placeholder 10">
            <a:extLst>
              <a:ext uri="{FF2B5EF4-FFF2-40B4-BE49-F238E27FC236}">
                <a16:creationId xmlns:a16="http://schemas.microsoft.com/office/drawing/2014/main" id="{7F749847-7114-ADDB-DBD7-28DA06DE1BFB}"/>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48" name="Text Placeholder 10">
            <a:extLst>
              <a:ext uri="{FF2B5EF4-FFF2-40B4-BE49-F238E27FC236}">
                <a16:creationId xmlns:a16="http://schemas.microsoft.com/office/drawing/2014/main" id="{5490A2CF-3AB4-BCD2-3836-45344515F6DA}"/>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4</a:t>
            </a:r>
          </a:p>
        </p:txBody>
      </p:sp>
      <p:sp>
        <p:nvSpPr>
          <p:cNvPr id="49" name="Text Placeholder 10">
            <a:extLst>
              <a:ext uri="{FF2B5EF4-FFF2-40B4-BE49-F238E27FC236}">
                <a16:creationId xmlns:a16="http://schemas.microsoft.com/office/drawing/2014/main" id="{F177A044-8112-58CC-0505-5CC5145676E8}"/>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5</a:t>
            </a:r>
          </a:p>
        </p:txBody>
      </p:sp>
      <p:sp>
        <p:nvSpPr>
          <p:cNvPr id="50" name="Text Placeholder 10">
            <a:extLst>
              <a:ext uri="{FF2B5EF4-FFF2-40B4-BE49-F238E27FC236}">
                <a16:creationId xmlns:a16="http://schemas.microsoft.com/office/drawing/2014/main" id="{1476D1F4-412B-4100-1C49-C011015A699F}"/>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6</a:t>
            </a:r>
          </a:p>
        </p:txBody>
      </p:sp>
      <p:sp>
        <p:nvSpPr>
          <p:cNvPr id="6" name="Text Placeholder 10">
            <a:extLst>
              <a:ext uri="{FF2B5EF4-FFF2-40B4-BE49-F238E27FC236}">
                <a16:creationId xmlns:a16="http://schemas.microsoft.com/office/drawing/2014/main" id="{70DAAEFC-05F8-299F-3EF6-8BBD0411D504}"/>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pic>
        <p:nvPicPr>
          <p:cNvPr id="7" name="Graphic 6">
            <a:extLst>
              <a:ext uri="{FF2B5EF4-FFF2-40B4-BE49-F238E27FC236}">
                <a16:creationId xmlns:a16="http://schemas.microsoft.com/office/drawing/2014/main" id="{1D0A3DFB-039E-96A1-2914-86F91B7128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
        <p:nvSpPr>
          <p:cNvPr id="22" name="Text Placeholder 10">
            <a:extLst>
              <a:ext uri="{FF2B5EF4-FFF2-40B4-BE49-F238E27FC236}">
                <a16:creationId xmlns:a16="http://schemas.microsoft.com/office/drawing/2014/main" id="{F2948828-E6D2-7F4E-4739-492AD719AC57}"/>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23" name="Text Placeholder 10">
            <a:extLst>
              <a:ext uri="{FF2B5EF4-FFF2-40B4-BE49-F238E27FC236}">
                <a16:creationId xmlns:a16="http://schemas.microsoft.com/office/drawing/2014/main" id="{96400C29-58B8-504A-F1C5-C93CB4D079EF}"/>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24" name="Text Placeholder 10">
            <a:extLst>
              <a:ext uri="{FF2B5EF4-FFF2-40B4-BE49-F238E27FC236}">
                <a16:creationId xmlns:a16="http://schemas.microsoft.com/office/drawing/2014/main" id="{067C5A0B-BFEB-14B2-43E4-140CB85ADAC8}"/>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25" name="Text Placeholder 10">
            <a:extLst>
              <a:ext uri="{FF2B5EF4-FFF2-40B4-BE49-F238E27FC236}">
                <a16:creationId xmlns:a16="http://schemas.microsoft.com/office/drawing/2014/main" id="{EC2DAE99-4D46-A0CD-D16E-979CE336EE88}"/>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26" name="Text Placeholder 10">
            <a:extLst>
              <a:ext uri="{FF2B5EF4-FFF2-40B4-BE49-F238E27FC236}">
                <a16:creationId xmlns:a16="http://schemas.microsoft.com/office/drawing/2014/main" id="{580820B5-813A-0D39-F76D-98E6AFC67E05}"/>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27" name="Text Placeholder 10">
            <a:extLst>
              <a:ext uri="{FF2B5EF4-FFF2-40B4-BE49-F238E27FC236}">
                <a16:creationId xmlns:a16="http://schemas.microsoft.com/office/drawing/2014/main" id="{F309C763-AD88-8191-CB0F-59ABB52DD595}"/>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28" name="Text Placeholder 10">
            <a:extLst>
              <a:ext uri="{FF2B5EF4-FFF2-40B4-BE49-F238E27FC236}">
                <a16:creationId xmlns:a16="http://schemas.microsoft.com/office/drawing/2014/main" id="{54345E4E-B15F-FE2A-86F9-0CBA1BFB2321}"/>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29" name="Text Placeholder 10">
            <a:extLst>
              <a:ext uri="{FF2B5EF4-FFF2-40B4-BE49-F238E27FC236}">
                <a16:creationId xmlns:a16="http://schemas.microsoft.com/office/drawing/2014/main" id="{7535DDBC-00E8-5181-65EE-A291E1279E2F}"/>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30" name="Text Placeholder 10">
            <a:extLst>
              <a:ext uri="{FF2B5EF4-FFF2-40B4-BE49-F238E27FC236}">
                <a16:creationId xmlns:a16="http://schemas.microsoft.com/office/drawing/2014/main" id="{5F0BA39B-0C00-49F9-EEA4-0F3C7B21D622}"/>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31" name="Text Placeholder 10">
            <a:extLst>
              <a:ext uri="{FF2B5EF4-FFF2-40B4-BE49-F238E27FC236}">
                <a16:creationId xmlns:a16="http://schemas.microsoft.com/office/drawing/2014/main" id="{BA31BCC0-2807-0F96-19C8-EC01B621114F}"/>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32" name="Text Placeholder 10">
            <a:extLst>
              <a:ext uri="{FF2B5EF4-FFF2-40B4-BE49-F238E27FC236}">
                <a16:creationId xmlns:a16="http://schemas.microsoft.com/office/drawing/2014/main" id="{14EC6851-5947-D81F-F60B-FDB85A411663}"/>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33" name="Text Placeholder 10">
            <a:extLst>
              <a:ext uri="{FF2B5EF4-FFF2-40B4-BE49-F238E27FC236}">
                <a16:creationId xmlns:a16="http://schemas.microsoft.com/office/drawing/2014/main" id="{C593B40D-CA1F-8AC8-9DD7-6B315CB01BB5}"/>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34" name="Text Placeholder 10">
            <a:extLst>
              <a:ext uri="{FF2B5EF4-FFF2-40B4-BE49-F238E27FC236}">
                <a16:creationId xmlns:a16="http://schemas.microsoft.com/office/drawing/2014/main" id="{C2E7A79E-5C91-1D2F-85C1-5C72D7C1E0AE}"/>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35" name="Text Placeholder 10">
            <a:extLst>
              <a:ext uri="{FF2B5EF4-FFF2-40B4-BE49-F238E27FC236}">
                <a16:creationId xmlns:a16="http://schemas.microsoft.com/office/drawing/2014/main" id="{C383A589-354D-69A1-EF10-4A9CD9F54EE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36" name="Text Placeholder 10">
            <a:extLst>
              <a:ext uri="{FF2B5EF4-FFF2-40B4-BE49-F238E27FC236}">
                <a16:creationId xmlns:a16="http://schemas.microsoft.com/office/drawing/2014/main" id="{63C69C5B-4E3C-04B0-9E5F-F6875EF466E5}"/>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39" name="Text Placeholder 10">
            <a:extLst>
              <a:ext uri="{FF2B5EF4-FFF2-40B4-BE49-F238E27FC236}">
                <a16:creationId xmlns:a16="http://schemas.microsoft.com/office/drawing/2014/main" id="{4C8F9546-5FA7-E72B-3937-6988808853A0}"/>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42" name="Text Placeholder 10">
            <a:extLst>
              <a:ext uri="{FF2B5EF4-FFF2-40B4-BE49-F238E27FC236}">
                <a16:creationId xmlns:a16="http://schemas.microsoft.com/office/drawing/2014/main" id="{20D013D5-33B2-C7DF-81CC-C56BD029612E}"/>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43" name="Text Placeholder 10">
            <a:extLst>
              <a:ext uri="{FF2B5EF4-FFF2-40B4-BE49-F238E27FC236}">
                <a16:creationId xmlns:a16="http://schemas.microsoft.com/office/drawing/2014/main" id="{7FB7A3F2-C614-20A7-C97C-0E11532150A5}"/>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44" name="Text Placeholder 10">
            <a:extLst>
              <a:ext uri="{FF2B5EF4-FFF2-40B4-BE49-F238E27FC236}">
                <a16:creationId xmlns:a16="http://schemas.microsoft.com/office/drawing/2014/main" id="{7DB168B3-07AB-9DD6-9144-A4D81674908D}"/>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45" name="Text Placeholder 10">
            <a:extLst>
              <a:ext uri="{FF2B5EF4-FFF2-40B4-BE49-F238E27FC236}">
                <a16:creationId xmlns:a16="http://schemas.microsoft.com/office/drawing/2014/main" id="{8D4DB050-7059-D77F-8DD0-3E7B5FC7AB7F}"/>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46" name="Text Placeholder 10">
            <a:extLst>
              <a:ext uri="{FF2B5EF4-FFF2-40B4-BE49-F238E27FC236}">
                <a16:creationId xmlns:a16="http://schemas.microsoft.com/office/drawing/2014/main" id="{E352A57E-62AB-41C9-F284-06662463BAAE}"/>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Tree>
    <p:extLst>
      <p:ext uri="{BB962C8B-B14F-4D97-AF65-F5344CB8AC3E}">
        <p14:creationId xmlns:p14="http://schemas.microsoft.com/office/powerpoint/2010/main" val="278158242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genda Detailed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bg1"/>
                </a:solidFill>
              </a:defRPr>
            </a:lvl1pPr>
          </a:lstStyle>
          <a:p>
            <a:r>
              <a:rPr lang="en-US"/>
              <a:t>1</a:t>
            </a:r>
          </a:p>
        </p:txBody>
      </p:sp>
      <p:sp>
        <p:nvSpPr>
          <p:cNvPr id="37" name="Text Placeholder 10">
            <a:extLst>
              <a:ext uri="{FF2B5EF4-FFF2-40B4-BE49-F238E27FC236}">
                <a16:creationId xmlns:a16="http://schemas.microsoft.com/office/drawing/2014/main" id="{CD96049D-5F02-B09D-8BED-85CC83D1F387}"/>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bg1"/>
                </a:solidFill>
              </a:defRPr>
            </a:lvl1pPr>
          </a:lstStyle>
          <a:p>
            <a:r>
              <a:rPr lang="en-US"/>
              <a:t>2</a:t>
            </a:r>
          </a:p>
        </p:txBody>
      </p:sp>
      <p:sp>
        <p:nvSpPr>
          <p:cNvPr id="40" name="Text Placeholder 10">
            <a:extLst>
              <a:ext uri="{FF2B5EF4-FFF2-40B4-BE49-F238E27FC236}">
                <a16:creationId xmlns:a16="http://schemas.microsoft.com/office/drawing/2014/main" id="{CF97D20E-DA4D-A02B-6F45-8993F921BFF0}"/>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bg1"/>
                </a:solidFill>
              </a:defRPr>
            </a:lvl1pPr>
          </a:lstStyle>
          <a:p>
            <a:r>
              <a:rPr lang="en-US"/>
              <a:t>3</a:t>
            </a:r>
          </a:p>
        </p:txBody>
      </p:sp>
      <p:sp>
        <p:nvSpPr>
          <p:cNvPr id="4" name="Slide Number Placeholder 5">
            <a:extLst>
              <a:ext uri="{FF2B5EF4-FFF2-40B4-BE49-F238E27FC236}">
                <a16:creationId xmlns:a16="http://schemas.microsoft.com/office/drawing/2014/main" id="{4F2AA788-78D6-3207-5227-DDA794CDE28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Text Placeholder 10">
            <a:extLst>
              <a:ext uri="{FF2B5EF4-FFF2-40B4-BE49-F238E27FC236}">
                <a16:creationId xmlns:a16="http://schemas.microsoft.com/office/drawing/2014/main" id="{7F749847-7114-ADDB-DBD7-28DA06DE1BFB}"/>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48" name="Text Placeholder 10">
            <a:extLst>
              <a:ext uri="{FF2B5EF4-FFF2-40B4-BE49-F238E27FC236}">
                <a16:creationId xmlns:a16="http://schemas.microsoft.com/office/drawing/2014/main" id="{5490A2CF-3AB4-BCD2-3836-45344515F6DA}"/>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4</a:t>
            </a:r>
          </a:p>
        </p:txBody>
      </p:sp>
      <p:sp>
        <p:nvSpPr>
          <p:cNvPr id="49" name="Text Placeholder 10">
            <a:extLst>
              <a:ext uri="{FF2B5EF4-FFF2-40B4-BE49-F238E27FC236}">
                <a16:creationId xmlns:a16="http://schemas.microsoft.com/office/drawing/2014/main" id="{F177A044-8112-58CC-0505-5CC5145676E8}"/>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5</a:t>
            </a:r>
          </a:p>
        </p:txBody>
      </p:sp>
      <p:sp>
        <p:nvSpPr>
          <p:cNvPr id="50" name="Text Placeholder 10">
            <a:extLst>
              <a:ext uri="{FF2B5EF4-FFF2-40B4-BE49-F238E27FC236}">
                <a16:creationId xmlns:a16="http://schemas.microsoft.com/office/drawing/2014/main" id="{1476D1F4-412B-4100-1C49-C011015A699F}"/>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6</a:t>
            </a:r>
          </a:p>
        </p:txBody>
      </p:sp>
      <p:sp>
        <p:nvSpPr>
          <p:cNvPr id="6" name="Text Placeholder 10">
            <a:extLst>
              <a:ext uri="{FF2B5EF4-FFF2-40B4-BE49-F238E27FC236}">
                <a16:creationId xmlns:a16="http://schemas.microsoft.com/office/drawing/2014/main" id="{70DAAEFC-05F8-299F-3EF6-8BBD0411D504}"/>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pic>
        <p:nvPicPr>
          <p:cNvPr id="7" name="Graphic 6">
            <a:extLst>
              <a:ext uri="{FF2B5EF4-FFF2-40B4-BE49-F238E27FC236}">
                <a16:creationId xmlns:a16="http://schemas.microsoft.com/office/drawing/2014/main" id="{1D0A3DFB-039E-96A1-2914-86F91B7128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22" name="Text Placeholder 10">
            <a:extLst>
              <a:ext uri="{FF2B5EF4-FFF2-40B4-BE49-F238E27FC236}">
                <a16:creationId xmlns:a16="http://schemas.microsoft.com/office/drawing/2014/main" id="{F2948828-E6D2-7F4E-4739-492AD719AC57}"/>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23" name="Text Placeholder 10">
            <a:extLst>
              <a:ext uri="{FF2B5EF4-FFF2-40B4-BE49-F238E27FC236}">
                <a16:creationId xmlns:a16="http://schemas.microsoft.com/office/drawing/2014/main" id="{96400C29-58B8-504A-F1C5-C93CB4D079EF}"/>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24" name="Text Placeholder 10">
            <a:extLst>
              <a:ext uri="{FF2B5EF4-FFF2-40B4-BE49-F238E27FC236}">
                <a16:creationId xmlns:a16="http://schemas.microsoft.com/office/drawing/2014/main" id="{067C5A0B-BFEB-14B2-43E4-140CB85ADAC8}"/>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25" name="Text Placeholder 10">
            <a:extLst>
              <a:ext uri="{FF2B5EF4-FFF2-40B4-BE49-F238E27FC236}">
                <a16:creationId xmlns:a16="http://schemas.microsoft.com/office/drawing/2014/main" id="{EC2DAE99-4D46-A0CD-D16E-979CE336EE88}"/>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26" name="Text Placeholder 10">
            <a:extLst>
              <a:ext uri="{FF2B5EF4-FFF2-40B4-BE49-F238E27FC236}">
                <a16:creationId xmlns:a16="http://schemas.microsoft.com/office/drawing/2014/main" id="{580820B5-813A-0D39-F76D-98E6AFC67E05}"/>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27" name="Text Placeholder 10">
            <a:extLst>
              <a:ext uri="{FF2B5EF4-FFF2-40B4-BE49-F238E27FC236}">
                <a16:creationId xmlns:a16="http://schemas.microsoft.com/office/drawing/2014/main" id="{F309C763-AD88-8191-CB0F-59ABB52DD595}"/>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28" name="Text Placeholder 10">
            <a:extLst>
              <a:ext uri="{FF2B5EF4-FFF2-40B4-BE49-F238E27FC236}">
                <a16:creationId xmlns:a16="http://schemas.microsoft.com/office/drawing/2014/main" id="{54345E4E-B15F-FE2A-86F9-0CBA1BFB2321}"/>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29" name="Text Placeholder 10">
            <a:extLst>
              <a:ext uri="{FF2B5EF4-FFF2-40B4-BE49-F238E27FC236}">
                <a16:creationId xmlns:a16="http://schemas.microsoft.com/office/drawing/2014/main" id="{7535DDBC-00E8-5181-65EE-A291E1279E2F}"/>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30" name="Text Placeholder 10">
            <a:extLst>
              <a:ext uri="{FF2B5EF4-FFF2-40B4-BE49-F238E27FC236}">
                <a16:creationId xmlns:a16="http://schemas.microsoft.com/office/drawing/2014/main" id="{5F0BA39B-0C00-49F9-EEA4-0F3C7B21D622}"/>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31" name="Text Placeholder 10">
            <a:extLst>
              <a:ext uri="{FF2B5EF4-FFF2-40B4-BE49-F238E27FC236}">
                <a16:creationId xmlns:a16="http://schemas.microsoft.com/office/drawing/2014/main" id="{BA31BCC0-2807-0F96-19C8-EC01B621114F}"/>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32" name="Text Placeholder 10">
            <a:extLst>
              <a:ext uri="{FF2B5EF4-FFF2-40B4-BE49-F238E27FC236}">
                <a16:creationId xmlns:a16="http://schemas.microsoft.com/office/drawing/2014/main" id="{14EC6851-5947-D81F-F60B-FDB85A411663}"/>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33" name="Text Placeholder 10">
            <a:extLst>
              <a:ext uri="{FF2B5EF4-FFF2-40B4-BE49-F238E27FC236}">
                <a16:creationId xmlns:a16="http://schemas.microsoft.com/office/drawing/2014/main" id="{C593B40D-CA1F-8AC8-9DD7-6B315CB01BB5}"/>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34" name="Text Placeholder 10">
            <a:extLst>
              <a:ext uri="{FF2B5EF4-FFF2-40B4-BE49-F238E27FC236}">
                <a16:creationId xmlns:a16="http://schemas.microsoft.com/office/drawing/2014/main" id="{C2E7A79E-5C91-1D2F-85C1-5C72D7C1E0AE}"/>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35" name="Text Placeholder 10">
            <a:extLst>
              <a:ext uri="{FF2B5EF4-FFF2-40B4-BE49-F238E27FC236}">
                <a16:creationId xmlns:a16="http://schemas.microsoft.com/office/drawing/2014/main" id="{C383A589-354D-69A1-EF10-4A9CD9F54EE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36" name="Text Placeholder 10">
            <a:extLst>
              <a:ext uri="{FF2B5EF4-FFF2-40B4-BE49-F238E27FC236}">
                <a16:creationId xmlns:a16="http://schemas.microsoft.com/office/drawing/2014/main" id="{63C69C5B-4E3C-04B0-9E5F-F6875EF466E5}"/>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39" name="Text Placeholder 10">
            <a:extLst>
              <a:ext uri="{FF2B5EF4-FFF2-40B4-BE49-F238E27FC236}">
                <a16:creationId xmlns:a16="http://schemas.microsoft.com/office/drawing/2014/main" id="{4C8F9546-5FA7-E72B-3937-6988808853A0}"/>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42" name="Text Placeholder 10">
            <a:extLst>
              <a:ext uri="{FF2B5EF4-FFF2-40B4-BE49-F238E27FC236}">
                <a16:creationId xmlns:a16="http://schemas.microsoft.com/office/drawing/2014/main" id="{20D013D5-33B2-C7DF-81CC-C56BD029612E}"/>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43" name="Text Placeholder 10">
            <a:extLst>
              <a:ext uri="{FF2B5EF4-FFF2-40B4-BE49-F238E27FC236}">
                <a16:creationId xmlns:a16="http://schemas.microsoft.com/office/drawing/2014/main" id="{7FB7A3F2-C614-20A7-C97C-0E11532150A5}"/>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44" name="Text Placeholder 10">
            <a:extLst>
              <a:ext uri="{FF2B5EF4-FFF2-40B4-BE49-F238E27FC236}">
                <a16:creationId xmlns:a16="http://schemas.microsoft.com/office/drawing/2014/main" id="{7DB168B3-07AB-9DD6-9144-A4D81674908D}"/>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45" name="Text Placeholder 10">
            <a:extLst>
              <a:ext uri="{FF2B5EF4-FFF2-40B4-BE49-F238E27FC236}">
                <a16:creationId xmlns:a16="http://schemas.microsoft.com/office/drawing/2014/main" id="{8D4DB050-7059-D77F-8DD0-3E7B5FC7AB7F}"/>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46" name="Text Placeholder 10">
            <a:extLst>
              <a:ext uri="{FF2B5EF4-FFF2-40B4-BE49-F238E27FC236}">
                <a16:creationId xmlns:a16="http://schemas.microsoft.com/office/drawing/2014/main" id="{E352A57E-62AB-41C9-F284-06662463BAAE}"/>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2" name="Text Placeholder 3">
            <a:extLst>
              <a:ext uri="{FF2B5EF4-FFF2-40B4-BE49-F238E27FC236}">
                <a16:creationId xmlns:a16="http://schemas.microsoft.com/office/drawing/2014/main" id="{1F22280F-CDAD-A900-0690-66535F980C0C}"/>
              </a:ext>
            </a:extLst>
          </p:cNvPr>
          <p:cNvSpPr>
            <a:spLocks noGrp="1"/>
          </p:cNvSpPr>
          <p:nvPr>
            <p:ph type="body" sz="quarter" idx="11" hasCustomPrompt="1"/>
          </p:nvPr>
        </p:nvSpPr>
        <p:spPr>
          <a:xfrm>
            <a:off x="1141446" y="468021"/>
            <a:ext cx="9349321" cy="844969"/>
          </a:xfrm>
        </p:spPr>
        <p:txBody>
          <a:bodyPr/>
          <a:lstStyle>
            <a:lvl1pPr marL="0" indent="0">
              <a:buNone/>
              <a:defRPr sz="4000">
                <a:solidFill>
                  <a:schemeClr val="bg1"/>
                </a:solidFill>
              </a:defRPr>
            </a:lvl1pPr>
          </a:lstStyle>
          <a:p>
            <a:pPr lvl="0"/>
            <a:r>
              <a:rPr lang="en-US" dirty="0"/>
              <a:t>Agenda</a:t>
            </a:r>
          </a:p>
        </p:txBody>
      </p:sp>
    </p:spTree>
    <p:extLst>
      <p:ext uri="{BB962C8B-B14F-4D97-AF65-F5344CB8AC3E}">
        <p14:creationId xmlns:p14="http://schemas.microsoft.com/office/powerpoint/2010/main" val="117391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_ContentSlides_4Points_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037E4FE0-C465-EE46-9161-275DC8698977}"/>
              </a:ext>
            </a:extLst>
          </p:cNvPr>
          <p:cNvSpPr>
            <a:spLocks noGrp="1"/>
          </p:cNvSpPr>
          <p:nvPr>
            <p:ph type="pic" sz="quarter" idx="11" hasCustomPrompt="1"/>
          </p:nvPr>
        </p:nvSpPr>
        <p:spPr>
          <a:xfrm>
            <a:off x="578339" y="1258596"/>
            <a:ext cx="2752689" cy="2657421"/>
          </a:xfrm>
          <a:prstGeom prst="rect">
            <a:avLst/>
          </a:prstGeom>
        </p:spPr>
        <p:txBody>
          <a:bodyPr/>
          <a:lstStyle>
            <a:lvl1pPr algn="ctr">
              <a:buNone/>
              <a:defRPr sz="2000">
                <a:solidFill>
                  <a:schemeClr val="bg2">
                    <a:lumMod val="25000"/>
                  </a:schemeClr>
                </a:solidFill>
                <a:latin typeface="Arial" panose="020B0604020202020204" pitchFamily="34" charset="0"/>
                <a:cs typeface="Arial" panose="020B0604020202020204" pitchFamily="34" charset="0"/>
              </a:defRPr>
            </a:lvl1pPr>
          </a:lstStyle>
          <a:p>
            <a:r>
              <a:rPr lang="en-US" dirty="0"/>
              <a:t>Insert picture here</a:t>
            </a:r>
          </a:p>
        </p:txBody>
      </p:sp>
      <p:sp>
        <p:nvSpPr>
          <p:cNvPr id="15" name="Picture Placeholder 3">
            <a:extLst>
              <a:ext uri="{FF2B5EF4-FFF2-40B4-BE49-F238E27FC236}">
                <a16:creationId xmlns:a16="http://schemas.microsoft.com/office/drawing/2014/main" id="{5D18A230-B909-2348-94DD-F524098D8F4C}"/>
              </a:ext>
            </a:extLst>
          </p:cNvPr>
          <p:cNvSpPr>
            <a:spLocks noGrp="1"/>
          </p:cNvSpPr>
          <p:nvPr>
            <p:ph type="pic" sz="quarter" idx="19" hasCustomPrompt="1"/>
          </p:nvPr>
        </p:nvSpPr>
        <p:spPr>
          <a:xfrm>
            <a:off x="3343311" y="1258596"/>
            <a:ext cx="2752689" cy="2657421"/>
          </a:xfrm>
          <a:prstGeom prst="rect">
            <a:avLst/>
          </a:prstGeom>
        </p:spPr>
        <p:txBody>
          <a:bodyPr/>
          <a:lstStyle>
            <a:lvl1pPr algn="ctr">
              <a:buNone/>
              <a:defRPr sz="2000">
                <a:solidFill>
                  <a:schemeClr val="bg2">
                    <a:lumMod val="25000"/>
                  </a:schemeClr>
                </a:solidFill>
                <a:latin typeface="Arial" panose="020B0604020202020204" pitchFamily="34" charset="0"/>
                <a:cs typeface="Arial" panose="020B0604020202020204" pitchFamily="34" charset="0"/>
              </a:defRPr>
            </a:lvl1pPr>
          </a:lstStyle>
          <a:p>
            <a:r>
              <a:rPr lang="en-US" dirty="0"/>
              <a:t>Insert picture here</a:t>
            </a:r>
          </a:p>
        </p:txBody>
      </p:sp>
      <p:sp>
        <p:nvSpPr>
          <p:cNvPr id="16" name="Picture Placeholder 3">
            <a:extLst>
              <a:ext uri="{FF2B5EF4-FFF2-40B4-BE49-F238E27FC236}">
                <a16:creationId xmlns:a16="http://schemas.microsoft.com/office/drawing/2014/main" id="{162EDD57-183B-F34E-BDB0-2DA28D6AF6B8}"/>
              </a:ext>
            </a:extLst>
          </p:cNvPr>
          <p:cNvSpPr>
            <a:spLocks noGrp="1"/>
          </p:cNvSpPr>
          <p:nvPr>
            <p:ph type="pic" sz="quarter" idx="20" hasCustomPrompt="1"/>
          </p:nvPr>
        </p:nvSpPr>
        <p:spPr>
          <a:xfrm>
            <a:off x="6108283" y="1258596"/>
            <a:ext cx="2752689" cy="2657421"/>
          </a:xfrm>
          <a:prstGeom prst="rect">
            <a:avLst/>
          </a:prstGeom>
        </p:spPr>
        <p:txBody>
          <a:bodyPr/>
          <a:lstStyle>
            <a:lvl1pPr algn="ctr">
              <a:buNone/>
              <a:defRPr sz="2000">
                <a:solidFill>
                  <a:schemeClr val="bg2">
                    <a:lumMod val="25000"/>
                  </a:schemeClr>
                </a:solidFill>
                <a:latin typeface="Arial" panose="020B0604020202020204" pitchFamily="34" charset="0"/>
                <a:cs typeface="Arial" panose="020B0604020202020204" pitchFamily="34" charset="0"/>
              </a:defRPr>
            </a:lvl1pPr>
          </a:lstStyle>
          <a:p>
            <a:r>
              <a:rPr lang="en-US" dirty="0"/>
              <a:t>Insert picture here</a:t>
            </a:r>
          </a:p>
        </p:txBody>
      </p:sp>
      <p:sp>
        <p:nvSpPr>
          <p:cNvPr id="17" name="Picture Placeholder 3">
            <a:extLst>
              <a:ext uri="{FF2B5EF4-FFF2-40B4-BE49-F238E27FC236}">
                <a16:creationId xmlns:a16="http://schemas.microsoft.com/office/drawing/2014/main" id="{AE2AC8C7-DBF9-794F-B39F-F1B87CEA5097}"/>
              </a:ext>
            </a:extLst>
          </p:cNvPr>
          <p:cNvSpPr>
            <a:spLocks noGrp="1"/>
          </p:cNvSpPr>
          <p:nvPr>
            <p:ph type="pic" sz="quarter" idx="21" hasCustomPrompt="1"/>
          </p:nvPr>
        </p:nvSpPr>
        <p:spPr>
          <a:xfrm>
            <a:off x="8878602" y="1258596"/>
            <a:ext cx="2752689" cy="2657421"/>
          </a:xfrm>
          <a:prstGeom prst="rect">
            <a:avLst/>
          </a:prstGeom>
        </p:spPr>
        <p:txBody>
          <a:bodyPr/>
          <a:lstStyle>
            <a:lvl1pPr algn="ctr">
              <a:buNone/>
              <a:defRPr sz="2000">
                <a:solidFill>
                  <a:schemeClr val="bg2">
                    <a:lumMod val="25000"/>
                  </a:schemeClr>
                </a:solidFill>
                <a:latin typeface="Arial" panose="020B0604020202020204" pitchFamily="34" charset="0"/>
                <a:cs typeface="Arial" panose="020B0604020202020204" pitchFamily="34" charset="0"/>
              </a:defRPr>
            </a:lvl1pPr>
          </a:lstStyle>
          <a:p>
            <a:r>
              <a:rPr lang="en-US" dirty="0"/>
              <a:t>Insert picture here</a:t>
            </a:r>
          </a:p>
        </p:txBody>
      </p:sp>
      <p:sp>
        <p:nvSpPr>
          <p:cNvPr id="2" name="Rectangle 1">
            <a:extLst>
              <a:ext uri="{FF2B5EF4-FFF2-40B4-BE49-F238E27FC236}">
                <a16:creationId xmlns:a16="http://schemas.microsoft.com/office/drawing/2014/main" id="{582FFCF2-C060-F341-8C23-E74946408E08}"/>
              </a:ext>
            </a:extLst>
          </p:cNvPr>
          <p:cNvSpPr/>
          <p:nvPr userDrawn="1"/>
        </p:nvSpPr>
        <p:spPr>
          <a:xfrm>
            <a:off x="590359" y="3916017"/>
            <a:ext cx="2770581" cy="18387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E57B12E-412C-A24A-A679-FD948D40435E}"/>
              </a:ext>
            </a:extLst>
          </p:cNvPr>
          <p:cNvSpPr/>
          <p:nvPr userDrawn="1"/>
        </p:nvSpPr>
        <p:spPr>
          <a:xfrm>
            <a:off x="3355332" y="3916017"/>
            <a:ext cx="2770581" cy="18387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7C47291-EF82-0F43-8EDA-09E376BF1CA2}"/>
              </a:ext>
            </a:extLst>
          </p:cNvPr>
          <p:cNvSpPr/>
          <p:nvPr userDrawn="1"/>
        </p:nvSpPr>
        <p:spPr>
          <a:xfrm>
            <a:off x="6113630" y="3916017"/>
            <a:ext cx="2770581" cy="18387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4BF13C7-7C38-CD46-88BD-8EF75685BE6F}"/>
              </a:ext>
            </a:extLst>
          </p:cNvPr>
          <p:cNvSpPr/>
          <p:nvPr userDrawn="1"/>
        </p:nvSpPr>
        <p:spPr>
          <a:xfrm>
            <a:off x="8878602" y="3916017"/>
            <a:ext cx="2770581" cy="18387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394DADC-A61D-3148-A285-D30889CE12A0}"/>
              </a:ext>
            </a:extLst>
          </p:cNvPr>
          <p:cNvSpPr>
            <a:spLocks noGrp="1"/>
          </p:cNvSpPr>
          <p:nvPr>
            <p:ph type="body" sz="quarter" idx="28" hasCustomPrompt="1"/>
          </p:nvPr>
        </p:nvSpPr>
        <p:spPr>
          <a:xfrm>
            <a:off x="765343" y="4066119"/>
            <a:ext cx="2408237" cy="1533285"/>
          </a:xfrm>
          <a:prstGeom prst="rect">
            <a:avLst/>
          </a:prstGeom>
        </p:spPr>
        <p:txBody>
          <a:bodyPr/>
          <a:lstStyle>
            <a:lvl1pPr marL="0" indent="0">
              <a:buNone/>
              <a:defRPr sz="1800"/>
            </a:lvl1pPr>
            <a:lvl2pPr marL="0" indent="0">
              <a:buNone/>
              <a:defRPr sz="1400"/>
            </a:lvl2pPr>
            <a:lvl3pPr marL="914400" indent="0">
              <a:buNone/>
              <a:defRPr/>
            </a:lvl3pPr>
            <a:lvl4pPr marL="1371600" indent="0">
              <a:buNone/>
              <a:defRPr/>
            </a:lvl4pPr>
            <a:lvl5pPr marL="1828800" indent="0">
              <a:buNone/>
              <a:defRPr/>
            </a:lvl5pPr>
          </a:lstStyle>
          <a:p>
            <a:pPr lvl="0"/>
            <a:r>
              <a:rPr lang="en-GB" dirty="0" err="1"/>
              <a:t>Sutitles</a:t>
            </a:r>
            <a:r>
              <a:rPr lang="en-GB" dirty="0"/>
              <a:t> goes here</a:t>
            </a:r>
          </a:p>
          <a:p>
            <a:pPr lvl="1"/>
            <a:r>
              <a:rPr lang="en-GB" dirty="0"/>
              <a:t>Description</a:t>
            </a:r>
            <a:endParaRPr lang="en-US" dirty="0"/>
          </a:p>
        </p:txBody>
      </p:sp>
      <p:sp>
        <p:nvSpPr>
          <p:cNvPr id="19" name="Text Placeholder 3">
            <a:extLst>
              <a:ext uri="{FF2B5EF4-FFF2-40B4-BE49-F238E27FC236}">
                <a16:creationId xmlns:a16="http://schemas.microsoft.com/office/drawing/2014/main" id="{668D77B3-E044-F346-89B2-7CFAC2DBC51D}"/>
              </a:ext>
            </a:extLst>
          </p:cNvPr>
          <p:cNvSpPr>
            <a:spLocks noGrp="1"/>
          </p:cNvSpPr>
          <p:nvPr>
            <p:ph type="body" sz="quarter" idx="29" hasCustomPrompt="1"/>
          </p:nvPr>
        </p:nvSpPr>
        <p:spPr>
          <a:xfrm>
            <a:off x="3535924" y="4066119"/>
            <a:ext cx="2408237" cy="1533285"/>
          </a:xfrm>
          <a:prstGeom prst="rect">
            <a:avLst/>
          </a:prstGeom>
        </p:spPr>
        <p:txBody>
          <a:bodyPr/>
          <a:lstStyle>
            <a:lvl1pPr marL="0" indent="0">
              <a:buNone/>
              <a:defRPr sz="1800"/>
            </a:lvl1pPr>
            <a:lvl2pPr marL="0" indent="0">
              <a:buNone/>
              <a:defRPr sz="1400"/>
            </a:lvl2pPr>
            <a:lvl3pPr marL="914400" indent="0">
              <a:buNone/>
              <a:defRPr/>
            </a:lvl3pPr>
            <a:lvl4pPr marL="1371600" indent="0">
              <a:buNone/>
              <a:defRPr/>
            </a:lvl4pPr>
            <a:lvl5pPr marL="1828800" indent="0">
              <a:buNone/>
              <a:defRPr/>
            </a:lvl5pPr>
          </a:lstStyle>
          <a:p>
            <a:pPr lvl="0"/>
            <a:r>
              <a:rPr lang="en-GB" dirty="0" err="1"/>
              <a:t>Sutitles</a:t>
            </a:r>
            <a:r>
              <a:rPr lang="en-GB" dirty="0"/>
              <a:t> goes here</a:t>
            </a:r>
          </a:p>
          <a:p>
            <a:pPr lvl="1"/>
            <a:r>
              <a:rPr lang="en-GB" dirty="0"/>
              <a:t>Description</a:t>
            </a:r>
            <a:endParaRPr lang="en-US" dirty="0"/>
          </a:p>
        </p:txBody>
      </p:sp>
      <p:sp>
        <p:nvSpPr>
          <p:cNvPr id="20" name="Text Placeholder 3">
            <a:extLst>
              <a:ext uri="{FF2B5EF4-FFF2-40B4-BE49-F238E27FC236}">
                <a16:creationId xmlns:a16="http://schemas.microsoft.com/office/drawing/2014/main" id="{FF537BD9-F74B-664B-8E71-4237A5FA30D4}"/>
              </a:ext>
            </a:extLst>
          </p:cNvPr>
          <p:cNvSpPr>
            <a:spLocks noGrp="1"/>
          </p:cNvSpPr>
          <p:nvPr>
            <p:ph type="body" sz="quarter" idx="30" hasCustomPrompt="1"/>
          </p:nvPr>
        </p:nvSpPr>
        <p:spPr>
          <a:xfrm>
            <a:off x="6300054" y="4066119"/>
            <a:ext cx="2408237" cy="1533285"/>
          </a:xfrm>
          <a:prstGeom prst="rect">
            <a:avLst/>
          </a:prstGeom>
        </p:spPr>
        <p:txBody>
          <a:bodyPr/>
          <a:lstStyle>
            <a:lvl1pPr marL="0" indent="0">
              <a:buNone/>
              <a:defRPr sz="1800"/>
            </a:lvl1pPr>
            <a:lvl2pPr marL="0" indent="0">
              <a:buNone/>
              <a:defRPr sz="1400"/>
            </a:lvl2pPr>
            <a:lvl3pPr marL="914400" indent="0">
              <a:buNone/>
              <a:defRPr/>
            </a:lvl3pPr>
            <a:lvl4pPr marL="1371600" indent="0">
              <a:buNone/>
              <a:defRPr/>
            </a:lvl4pPr>
            <a:lvl5pPr marL="1828800" indent="0">
              <a:buNone/>
              <a:defRPr/>
            </a:lvl5pPr>
          </a:lstStyle>
          <a:p>
            <a:pPr lvl="0"/>
            <a:r>
              <a:rPr lang="en-GB" dirty="0" err="1"/>
              <a:t>Sutitles</a:t>
            </a:r>
            <a:r>
              <a:rPr lang="en-GB" dirty="0"/>
              <a:t> goes here</a:t>
            </a:r>
          </a:p>
          <a:p>
            <a:pPr lvl="1"/>
            <a:r>
              <a:rPr lang="en-GB" dirty="0"/>
              <a:t>Description</a:t>
            </a:r>
            <a:endParaRPr lang="en-US" dirty="0"/>
          </a:p>
        </p:txBody>
      </p:sp>
      <p:sp>
        <p:nvSpPr>
          <p:cNvPr id="21" name="Text Placeholder 3">
            <a:extLst>
              <a:ext uri="{FF2B5EF4-FFF2-40B4-BE49-F238E27FC236}">
                <a16:creationId xmlns:a16="http://schemas.microsoft.com/office/drawing/2014/main" id="{33E5DA2D-D282-524E-BEC8-78DB16AAA4A1}"/>
              </a:ext>
            </a:extLst>
          </p:cNvPr>
          <p:cNvSpPr>
            <a:spLocks noGrp="1"/>
          </p:cNvSpPr>
          <p:nvPr>
            <p:ph type="body" sz="quarter" idx="31" hasCustomPrompt="1"/>
          </p:nvPr>
        </p:nvSpPr>
        <p:spPr>
          <a:xfrm>
            <a:off x="9068457" y="4066119"/>
            <a:ext cx="2408237" cy="1533285"/>
          </a:xfrm>
          <a:prstGeom prst="rect">
            <a:avLst/>
          </a:prstGeom>
        </p:spPr>
        <p:txBody>
          <a:bodyPr/>
          <a:lstStyle>
            <a:lvl1pPr marL="0" indent="0">
              <a:buNone/>
              <a:defRPr sz="1800"/>
            </a:lvl1pPr>
            <a:lvl2pPr marL="0" indent="0">
              <a:buNone/>
              <a:defRPr sz="1400"/>
            </a:lvl2pPr>
            <a:lvl3pPr marL="914400" indent="0">
              <a:buNone/>
              <a:defRPr/>
            </a:lvl3pPr>
            <a:lvl4pPr marL="1371600" indent="0">
              <a:buNone/>
              <a:defRPr/>
            </a:lvl4pPr>
            <a:lvl5pPr marL="1828800" indent="0">
              <a:buNone/>
              <a:defRPr/>
            </a:lvl5pPr>
          </a:lstStyle>
          <a:p>
            <a:pPr lvl="0"/>
            <a:r>
              <a:rPr lang="en-GB" dirty="0" err="1"/>
              <a:t>Sutitles</a:t>
            </a:r>
            <a:r>
              <a:rPr lang="en-GB" dirty="0"/>
              <a:t> goes here</a:t>
            </a:r>
          </a:p>
          <a:p>
            <a:pPr lvl="1"/>
            <a:r>
              <a:rPr lang="en-GB" dirty="0"/>
              <a:t>Description</a:t>
            </a:r>
            <a:endParaRPr lang="en-US" dirty="0"/>
          </a:p>
        </p:txBody>
      </p:sp>
      <p:sp>
        <p:nvSpPr>
          <p:cNvPr id="23" name="Text Placeholder 2">
            <a:extLst>
              <a:ext uri="{FF2B5EF4-FFF2-40B4-BE49-F238E27FC236}">
                <a16:creationId xmlns:a16="http://schemas.microsoft.com/office/drawing/2014/main" id="{D4000DBC-A414-1946-911A-B3D5802F60D1}"/>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25084362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Detailed White Without Pattern">
    <p:bg>
      <p:bgPr>
        <a:gradFill>
          <a:gsLst>
            <a:gs pos="0">
              <a:srgbClr val="E8EBEB"/>
            </a:gs>
            <a:gs pos="100000">
              <a:srgbClr val="FFFFFF"/>
            </a:gs>
          </a:gsLst>
          <a:lin ang="600000" scaled="0"/>
        </a:gradFill>
        <a:effectLst/>
      </p:bgPr>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9" name="Text Placeholder 10">
            <a:extLst>
              <a:ext uri="{FF2B5EF4-FFF2-40B4-BE49-F238E27FC236}">
                <a16:creationId xmlns:a16="http://schemas.microsoft.com/office/drawing/2014/main" id="{E12F6868-A88E-51ED-F6D7-A8720E03A13F}"/>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10" name="Text Placeholder 10">
            <a:extLst>
              <a:ext uri="{FF2B5EF4-FFF2-40B4-BE49-F238E27FC236}">
                <a16:creationId xmlns:a16="http://schemas.microsoft.com/office/drawing/2014/main" id="{07BD4C06-650A-E781-356E-7610B0BA21EC}"/>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tx1"/>
                </a:solidFill>
              </a:defRPr>
            </a:lvl1pPr>
          </a:lstStyle>
          <a:p>
            <a:r>
              <a:rPr lang="en-US"/>
              <a:t>1</a:t>
            </a:r>
          </a:p>
        </p:txBody>
      </p:sp>
      <p:sp>
        <p:nvSpPr>
          <p:cNvPr id="11" name="Text Placeholder 10">
            <a:extLst>
              <a:ext uri="{FF2B5EF4-FFF2-40B4-BE49-F238E27FC236}">
                <a16:creationId xmlns:a16="http://schemas.microsoft.com/office/drawing/2014/main" id="{267074F0-5F4F-C7B9-BDF2-4299AF08F342}"/>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tx1"/>
                </a:solidFill>
              </a:defRPr>
            </a:lvl1pPr>
          </a:lstStyle>
          <a:p>
            <a:r>
              <a:rPr lang="en-US"/>
              <a:t>2</a:t>
            </a:r>
          </a:p>
        </p:txBody>
      </p:sp>
      <p:sp>
        <p:nvSpPr>
          <p:cNvPr id="14" name="Text Placeholder 10">
            <a:extLst>
              <a:ext uri="{FF2B5EF4-FFF2-40B4-BE49-F238E27FC236}">
                <a16:creationId xmlns:a16="http://schemas.microsoft.com/office/drawing/2014/main" id="{6979AA28-B872-71E2-CA78-6B76861BC8CF}"/>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tx1"/>
                </a:solidFill>
              </a:defRPr>
            </a:lvl1pPr>
          </a:lstStyle>
          <a:p>
            <a:r>
              <a:rPr lang="en-US"/>
              <a:t>3</a:t>
            </a:r>
          </a:p>
        </p:txBody>
      </p:sp>
      <p:sp>
        <p:nvSpPr>
          <p:cNvPr id="17" name="Text Placeholder 10">
            <a:extLst>
              <a:ext uri="{FF2B5EF4-FFF2-40B4-BE49-F238E27FC236}">
                <a16:creationId xmlns:a16="http://schemas.microsoft.com/office/drawing/2014/main" id="{1CF3ADDC-8CFB-09A4-8D1C-2F5BFCC198BA}"/>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20" name="Text Placeholder 10">
            <a:extLst>
              <a:ext uri="{FF2B5EF4-FFF2-40B4-BE49-F238E27FC236}">
                <a16:creationId xmlns:a16="http://schemas.microsoft.com/office/drawing/2014/main" id="{9AB83BD7-A124-CCED-4623-AC60FD21EE7F}"/>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4</a:t>
            </a:r>
          </a:p>
        </p:txBody>
      </p:sp>
      <p:sp>
        <p:nvSpPr>
          <p:cNvPr id="21" name="Text Placeholder 10">
            <a:extLst>
              <a:ext uri="{FF2B5EF4-FFF2-40B4-BE49-F238E27FC236}">
                <a16:creationId xmlns:a16="http://schemas.microsoft.com/office/drawing/2014/main" id="{4C9E7B34-3208-4B37-8187-92BC61B241F1}"/>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5</a:t>
            </a:r>
          </a:p>
        </p:txBody>
      </p:sp>
      <p:sp>
        <p:nvSpPr>
          <p:cNvPr id="22" name="Text Placeholder 10">
            <a:extLst>
              <a:ext uri="{FF2B5EF4-FFF2-40B4-BE49-F238E27FC236}">
                <a16:creationId xmlns:a16="http://schemas.microsoft.com/office/drawing/2014/main" id="{CD3E45EF-1264-2FD2-C5C5-3979D0AA5344}"/>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6</a:t>
            </a:r>
          </a:p>
        </p:txBody>
      </p:sp>
      <p:sp>
        <p:nvSpPr>
          <p:cNvPr id="26" name="Text Placeholder 10">
            <a:extLst>
              <a:ext uri="{FF2B5EF4-FFF2-40B4-BE49-F238E27FC236}">
                <a16:creationId xmlns:a16="http://schemas.microsoft.com/office/drawing/2014/main" id="{0B0803C4-A3E1-4CBA-94AB-08ECA44383BD}"/>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27" name="Text Placeholder 10">
            <a:extLst>
              <a:ext uri="{FF2B5EF4-FFF2-40B4-BE49-F238E27FC236}">
                <a16:creationId xmlns:a16="http://schemas.microsoft.com/office/drawing/2014/main" id="{5A9DB5F7-862D-DE29-F57B-E84C5A0F67D4}"/>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28" name="Text Placeholder 10">
            <a:extLst>
              <a:ext uri="{FF2B5EF4-FFF2-40B4-BE49-F238E27FC236}">
                <a16:creationId xmlns:a16="http://schemas.microsoft.com/office/drawing/2014/main" id="{F6D23C40-8EFF-CEBC-36C5-05070E446CF2}"/>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29" name="Text Placeholder 10">
            <a:extLst>
              <a:ext uri="{FF2B5EF4-FFF2-40B4-BE49-F238E27FC236}">
                <a16:creationId xmlns:a16="http://schemas.microsoft.com/office/drawing/2014/main" id="{627A0084-5DB5-406B-6521-53737BB662C4}"/>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0" name="Text Placeholder 10">
            <a:extLst>
              <a:ext uri="{FF2B5EF4-FFF2-40B4-BE49-F238E27FC236}">
                <a16:creationId xmlns:a16="http://schemas.microsoft.com/office/drawing/2014/main" id="{98EB6EAE-7C34-CB0E-24D5-C73C13EB2D3E}"/>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1" name="Text Placeholder 10">
            <a:extLst>
              <a:ext uri="{FF2B5EF4-FFF2-40B4-BE49-F238E27FC236}">
                <a16:creationId xmlns:a16="http://schemas.microsoft.com/office/drawing/2014/main" id="{2113BB4C-1373-3CD8-A9FE-9BE6D78CFF71}"/>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32" name="Text Placeholder 10">
            <a:extLst>
              <a:ext uri="{FF2B5EF4-FFF2-40B4-BE49-F238E27FC236}">
                <a16:creationId xmlns:a16="http://schemas.microsoft.com/office/drawing/2014/main" id="{52E0F978-EF37-FEA0-BD69-8116E1CB330A}"/>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33" name="Text Placeholder 10">
            <a:extLst>
              <a:ext uri="{FF2B5EF4-FFF2-40B4-BE49-F238E27FC236}">
                <a16:creationId xmlns:a16="http://schemas.microsoft.com/office/drawing/2014/main" id="{25E35F0E-D52D-445C-3933-594AD8E89754}"/>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4" name="Text Placeholder 10">
            <a:extLst>
              <a:ext uri="{FF2B5EF4-FFF2-40B4-BE49-F238E27FC236}">
                <a16:creationId xmlns:a16="http://schemas.microsoft.com/office/drawing/2014/main" id="{49084C2C-B61F-4395-EEE2-C86432660625}"/>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5" name="Text Placeholder 10">
            <a:extLst>
              <a:ext uri="{FF2B5EF4-FFF2-40B4-BE49-F238E27FC236}">
                <a16:creationId xmlns:a16="http://schemas.microsoft.com/office/drawing/2014/main" id="{B336D3ED-AD6E-6465-4B90-3E1CA27A85C4}"/>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36" name="Text Placeholder 10">
            <a:extLst>
              <a:ext uri="{FF2B5EF4-FFF2-40B4-BE49-F238E27FC236}">
                <a16:creationId xmlns:a16="http://schemas.microsoft.com/office/drawing/2014/main" id="{84230CD9-77DD-804B-7160-D9C7EDB7628C}"/>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37" name="Text Placeholder 10">
            <a:extLst>
              <a:ext uri="{FF2B5EF4-FFF2-40B4-BE49-F238E27FC236}">
                <a16:creationId xmlns:a16="http://schemas.microsoft.com/office/drawing/2014/main" id="{07EA9309-EA2A-A327-2B9C-4B40C2A8BBF2}"/>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8" name="Text Placeholder 10">
            <a:extLst>
              <a:ext uri="{FF2B5EF4-FFF2-40B4-BE49-F238E27FC236}">
                <a16:creationId xmlns:a16="http://schemas.microsoft.com/office/drawing/2014/main" id="{740C2518-82FF-7C51-92CE-D7E67CDEB92F}"/>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9" name="Text Placeholder 10">
            <a:extLst>
              <a:ext uri="{FF2B5EF4-FFF2-40B4-BE49-F238E27FC236}">
                <a16:creationId xmlns:a16="http://schemas.microsoft.com/office/drawing/2014/main" id="{21CF8BD5-5752-DAE7-3576-5982F54DEAA6}"/>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40" name="Text Placeholder 10">
            <a:extLst>
              <a:ext uri="{FF2B5EF4-FFF2-40B4-BE49-F238E27FC236}">
                <a16:creationId xmlns:a16="http://schemas.microsoft.com/office/drawing/2014/main" id="{6F3E6895-8EEE-B02B-5BBE-6B056F91425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41" name="Text Placeholder 10">
            <a:extLst>
              <a:ext uri="{FF2B5EF4-FFF2-40B4-BE49-F238E27FC236}">
                <a16:creationId xmlns:a16="http://schemas.microsoft.com/office/drawing/2014/main" id="{7A19B483-07CD-1528-3885-2D1BDD4CEAE3}"/>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42" name="Text Placeholder 10">
            <a:extLst>
              <a:ext uri="{FF2B5EF4-FFF2-40B4-BE49-F238E27FC236}">
                <a16:creationId xmlns:a16="http://schemas.microsoft.com/office/drawing/2014/main" id="{329EEA28-1540-3E09-FB04-9D2D71EA1A0D}"/>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43" name="Text Placeholder 10">
            <a:extLst>
              <a:ext uri="{FF2B5EF4-FFF2-40B4-BE49-F238E27FC236}">
                <a16:creationId xmlns:a16="http://schemas.microsoft.com/office/drawing/2014/main" id="{7BD63348-6F78-26EF-FBF7-E7A07A7D3839}"/>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44" name="Text Placeholder 10">
            <a:extLst>
              <a:ext uri="{FF2B5EF4-FFF2-40B4-BE49-F238E27FC236}">
                <a16:creationId xmlns:a16="http://schemas.microsoft.com/office/drawing/2014/main" id="{1FBB9B41-DE31-F742-A26F-E9BA11558FF3}"/>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45" name="Text Placeholder 10">
            <a:extLst>
              <a:ext uri="{FF2B5EF4-FFF2-40B4-BE49-F238E27FC236}">
                <a16:creationId xmlns:a16="http://schemas.microsoft.com/office/drawing/2014/main" id="{66D8E2C2-131A-FEA5-278C-495234036442}"/>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46" name="Text Placeholder 10">
            <a:extLst>
              <a:ext uri="{FF2B5EF4-FFF2-40B4-BE49-F238E27FC236}">
                <a16:creationId xmlns:a16="http://schemas.microsoft.com/office/drawing/2014/main" id="{8F550B7A-8572-7A16-0B1F-264104A46C3D}"/>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47" name="Text Placeholder 10">
            <a:extLst>
              <a:ext uri="{FF2B5EF4-FFF2-40B4-BE49-F238E27FC236}">
                <a16:creationId xmlns:a16="http://schemas.microsoft.com/office/drawing/2014/main" id="{16E7394F-7723-41A1-4FC3-C692760D91BC}"/>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2" name="Text Placeholder 3">
            <a:extLst>
              <a:ext uri="{FF2B5EF4-FFF2-40B4-BE49-F238E27FC236}">
                <a16:creationId xmlns:a16="http://schemas.microsoft.com/office/drawing/2014/main" id="{714C2C07-3762-978F-CA57-78AC4F081384}"/>
              </a:ext>
            </a:extLst>
          </p:cNvPr>
          <p:cNvSpPr>
            <a:spLocks noGrp="1"/>
          </p:cNvSpPr>
          <p:nvPr>
            <p:ph type="body" sz="quarter" idx="11" hasCustomPrompt="1"/>
          </p:nvPr>
        </p:nvSpPr>
        <p:spPr>
          <a:xfrm>
            <a:off x="1141446" y="468021"/>
            <a:ext cx="9349321" cy="844969"/>
          </a:xfrm>
        </p:spPr>
        <p:txBody>
          <a:bodyPr/>
          <a:lstStyle>
            <a:lvl1pPr marL="0" indent="0">
              <a:buNone/>
              <a:defRPr sz="4000">
                <a:solidFill>
                  <a:schemeClr val="tx1"/>
                </a:solidFill>
              </a:defRPr>
            </a:lvl1pPr>
          </a:lstStyle>
          <a:p>
            <a:pPr lvl="0"/>
            <a:r>
              <a:rPr lang="en-US" dirty="0"/>
              <a:t>Agenda</a:t>
            </a:r>
          </a:p>
        </p:txBody>
      </p:sp>
    </p:spTree>
    <p:extLst>
      <p:ext uri="{BB962C8B-B14F-4D97-AF65-F5344CB8AC3E}">
        <p14:creationId xmlns:p14="http://schemas.microsoft.com/office/powerpoint/2010/main" val="276051548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Detailed Whit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9" name="Text Placeholder 10">
            <a:extLst>
              <a:ext uri="{FF2B5EF4-FFF2-40B4-BE49-F238E27FC236}">
                <a16:creationId xmlns:a16="http://schemas.microsoft.com/office/drawing/2014/main" id="{E12F6868-A88E-51ED-F6D7-A8720E03A13F}"/>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10" name="Text Placeholder 10">
            <a:extLst>
              <a:ext uri="{FF2B5EF4-FFF2-40B4-BE49-F238E27FC236}">
                <a16:creationId xmlns:a16="http://schemas.microsoft.com/office/drawing/2014/main" id="{07BD4C06-650A-E781-356E-7610B0BA21EC}"/>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tx1"/>
                </a:solidFill>
              </a:defRPr>
            </a:lvl1pPr>
          </a:lstStyle>
          <a:p>
            <a:r>
              <a:rPr lang="en-US"/>
              <a:t>1</a:t>
            </a:r>
          </a:p>
        </p:txBody>
      </p:sp>
      <p:sp>
        <p:nvSpPr>
          <p:cNvPr id="11" name="Text Placeholder 10">
            <a:extLst>
              <a:ext uri="{FF2B5EF4-FFF2-40B4-BE49-F238E27FC236}">
                <a16:creationId xmlns:a16="http://schemas.microsoft.com/office/drawing/2014/main" id="{267074F0-5F4F-C7B9-BDF2-4299AF08F342}"/>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tx1"/>
                </a:solidFill>
              </a:defRPr>
            </a:lvl1pPr>
          </a:lstStyle>
          <a:p>
            <a:r>
              <a:rPr lang="en-US"/>
              <a:t>2</a:t>
            </a:r>
          </a:p>
        </p:txBody>
      </p:sp>
      <p:sp>
        <p:nvSpPr>
          <p:cNvPr id="14" name="Text Placeholder 10">
            <a:extLst>
              <a:ext uri="{FF2B5EF4-FFF2-40B4-BE49-F238E27FC236}">
                <a16:creationId xmlns:a16="http://schemas.microsoft.com/office/drawing/2014/main" id="{6979AA28-B872-71E2-CA78-6B76861BC8CF}"/>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tx1"/>
                </a:solidFill>
              </a:defRPr>
            </a:lvl1pPr>
          </a:lstStyle>
          <a:p>
            <a:r>
              <a:rPr lang="en-US"/>
              <a:t>3</a:t>
            </a:r>
          </a:p>
        </p:txBody>
      </p:sp>
      <p:sp>
        <p:nvSpPr>
          <p:cNvPr id="17" name="Text Placeholder 10">
            <a:extLst>
              <a:ext uri="{FF2B5EF4-FFF2-40B4-BE49-F238E27FC236}">
                <a16:creationId xmlns:a16="http://schemas.microsoft.com/office/drawing/2014/main" id="{1CF3ADDC-8CFB-09A4-8D1C-2F5BFCC198BA}"/>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20" name="Text Placeholder 10">
            <a:extLst>
              <a:ext uri="{FF2B5EF4-FFF2-40B4-BE49-F238E27FC236}">
                <a16:creationId xmlns:a16="http://schemas.microsoft.com/office/drawing/2014/main" id="{9AB83BD7-A124-CCED-4623-AC60FD21EE7F}"/>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4</a:t>
            </a:r>
          </a:p>
        </p:txBody>
      </p:sp>
      <p:sp>
        <p:nvSpPr>
          <p:cNvPr id="21" name="Text Placeholder 10">
            <a:extLst>
              <a:ext uri="{FF2B5EF4-FFF2-40B4-BE49-F238E27FC236}">
                <a16:creationId xmlns:a16="http://schemas.microsoft.com/office/drawing/2014/main" id="{4C9E7B34-3208-4B37-8187-92BC61B241F1}"/>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5</a:t>
            </a:r>
          </a:p>
        </p:txBody>
      </p:sp>
      <p:sp>
        <p:nvSpPr>
          <p:cNvPr id="22" name="Text Placeholder 10">
            <a:extLst>
              <a:ext uri="{FF2B5EF4-FFF2-40B4-BE49-F238E27FC236}">
                <a16:creationId xmlns:a16="http://schemas.microsoft.com/office/drawing/2014/main" id="{CD3E45EF-1264-2FD2-C5C5-3979D0AA5344}"/>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6</a:t>
            </a:r>
          </a:p>
        </p:txBody>
      </p:sp>
      <p:sp>
        <p:nvSpPr>
          <p:cNvPr id="26" name="Text Placeholder 10">
            <a:extLst>
              <a:ext uri="{FF2B5EF4-FFF2-40B4-BE49-F238E27FC236}">
                <a16:creationId xmlns:a16="http://schemas.microsoft.com/office/drawing/2014/main" id="{0B0803C4-A3E1-4CBA-94AB-08ECA44383BD}"/>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27" name="Text Placeholder 10">
            <a:extLst>
              <a:ext uri="{FF2B5EF4-FFF2-40B4-BE49-F238E27FC236}">
                <a16:creationId xmlns:a16="http://schemas.microsoft.com/office/drawing/2014/main" id="{5A9DB5F7-862D-DE29-F57B-E84C5A0F67D4}"/>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28" name="Text Placeholder 10">
            <a:extLst>
              <a:ext uri="{FF2B5EF4-FFF2-40B4-BE49-F238E27FC236}">
                <a16:creationId xmlns:a16="http://schemas.microsoft.com/office/drawing/2014/main" id="{F6D23C40-8EFF-CEBC-36C5-05070E446CF2}"/>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29" name="Text Placeholder 10">
            <a:extLst>
              <a:ext uri="{FF2B5EF4-FFF2-40B4-BE49-F238E27FC236}">
                <a16:creationId xmlns:a16="http://schemas.microsoft.com/office/drawing/2014/main" id="{627A0084-5DB5-406B-6521-53737BB662C4}"/>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0" name="Text Placeholder 10">
            <a:extLst>
              <a:ext uri="{FF2B5EF4-FFF2-40B4-BE49-F238E27FC236}">
                <a16:creationId xmlns:a16="http://schemas.microsoft.com/office/drawing/2014/main" id="{98EB6EAE-7C34-CB0E-24D5-C73C13EB2D3E}"/>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1" name="Text Placeholder 10">
            <a:extLst>
              <a:ext uri="{FF2B5EF4-FFF2-40B4-BE49-F238E27FC236}">
                <a16:creationId xmlns:a16="http://schemas.microsoft.com/office/drawing/2014/main" id="{2113BB4C-1373-3CD8-A9FE-9BE6D78CFF71}"/>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32" name="Text Placeholder 10">
            <a:extLst>
              <a:ext uri="{FF2B5EF4-FFF2-40B4-BE49-F238E27FC236}">
                <a16:creationId xmlns:a16="http://schemas.microsoft.com/office/drawing/2014/main" id="{52E0F978-EF37-FEA0-BD69-8116E1CB330A}"/>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33" name="Text Placeholder 10">
            <a:extLst>
              <a:ext uri="{FF2B5EF4-FFF2-40B4-BE49-F238E27FC236}">
                <a16:creationId xmlns:a16="http://schemas.microsoft.com/office/drawing/2014/main" id="{25E35F0E-D52D-445C-3933-594AD8E89754}"/>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4" name="Text Placeholder 10">
            <a:extLst>
              <a:ext uri="{FF2B5EF4-FFF2-40B4-BE49-F238E27FC236}">
                <a16:creationId xmlns:a16="http://schemas.microsoft.com/office/drawing/2014/main" id="{49084C2C-B61F-4395-EEE2-C86432660625}"/>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5" name="Text Placeholder 10">
            <a:extLst>
              <a:ext uri="{FF2B5EF4-FFF2-40B4-BE49-F238E27FC236}">
                <a16:creationId xmlns:a16="http://schemas.microsoft.com/office/drawing/2014/main" id="{B336D3ED-AD6E-6465-4B90-3E1CA27A85C4}"/>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36" name="Text Placeholder 10">
            <a:extLst>
              <a:ext uri="{FF2B5EF4-FFF2-40B4-BE49-F238E27FC236}">
                <a16:creationId xmlns:a16="http://schemas.microsoft.com/office/drawing/2014/main" id="{84230CD9-77DD-804B-7160-D9C7EDB7628C}"/>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37" name="Text Placeholder 10">
            <a:extLst>
              <a:ext uri="{FF2B5EF4-FFF2-40B4-BE49-F238E27FC236}">
                <a16:creationId xmlns:a16="http://schemas.microsoft.com/office/drawing/2014/main" id="{07EA9309-EA2A-A327-2B9C-4B40C2A8BBF2}"/>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8" name="Text Placeholder 10">
            <a:extLst>
              <a:ext uri="{FF2B5EF4-FFF2-40B4-BE49-F238E27FC236}">
                <a16:creationId xmlns:a16="http://schemas.microsoft.com/office/drawing/2014/main" id="{740C2518-82FF-7C51-92CE-D7E67CDEB92F}"/>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9" name="Text Placeholder 10">
            <a:extLst>
              <a:ext uri="{FF2B5EF4-FFF2-40B4-BE49-F238E27FC236}">
                <a16:creationId xmlns:a16="http://schemas.microsoft.com/office/drawing/2014/main" id="{21CF8BD5-5752-DAE7-3576-5982F54DEAA6}"/>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40" name="Text Placeholder 10">
            <a:extLst>
              <a:ext uri="{FF2B5EF4-FFF2-40B4-BE49-F238E27FC236}">
                <a16:creationId xmlns:a16="http://schemas.microsoft.com/office/drawing/2014/main" id="{6F3E6895-8EEE-B02B-5BBE-6B056F91425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41" name="Text Placeholder 10">
            <a:extLst>
              <a:ext uri="{FF2B5EF4-FFF2-40B4-BE49-F238E27FC236}">
                <a16:creationId xmlns:a16="http://schemas.microsoft.com/office/drawing/2014/main" id="{7A19B483-07CD-1528-3885-2D1BDD4CEAE3}"/>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42" name="Text Placeholder 10">
            <a:extLst>
              <a:ext uri="{FF2B5EF4-FFF2-40B4-BE49-F238E27FC236}">
                <a16:creationId xmlns:a16="http://schemas.microsoft.com/office/drawing/2014/main" id="{329EEA28-1540-3E09-FB04-9D2D71EA1A0D}"/>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43" name="Text Placeholder 10">
            <a:extLst>
              <a:ext uri="{FF2B5EF4-FFF2-40B4-BE49-F238E27FC236}">
                <a16:creationId xmlns:a16="http://schemas.microsoft.com/office/drawing/2014/main" id="{7BD63348-6F78-26EF-FBF7-E7A07A7D3839}"/>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44" name="Text Placeholder 10">
            <a:extLst>
              <a:ext uri="{FF2B5EF4-FFF2-40B4-BE49-F238E27FC236}">
                <a16:creationId xmlns:a16="http://schemas.microsoft.com/office/drawing/2014/main" id="{1FBB9B41-DE31-F742-A26F-E9BA11558FF3}"/>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45" name="Text Placeholder 10">
            <a:extLst>
              <a:ext uri="{FF2B5EF4-FFF2-40B4-BE49-F238E27FC236}">
                <a16:creationId xmlns:a16="http://schemas.microsoft.com/office/drawing/2014/main" id="{66D8E2C2-131A-FEA5-278C-495234036442}"/>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46" name="Text Placeholder 10">
            <a:extLst>
              <a:ext uri="{FF2B5EF4-FFF2-40B4-BE49-F238E27FC236}">
                <a16:creationId xmlns:a16="http://schemas.microsoft.com/office/drawing/2014/main" id="{8F550B7A-8572-7A16-0B1F-264104A46C3D}"/>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47" name="Text Placeholder 10">
            <a:extLst>
              <a:ext uri="{FF2B5EF4-FFF2-40B4-BE49-F238E27FC236}">
                <a16:creationId xmlns:a16="http://schemas.microsoft.com/office/drawing/2014/main" id="{16E7394F-7723-41A1-4FC3-C692760D91BC}"/>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2" name="Text Placeholder 3">
            <a:extLst>
              <a:ext uri="{FF2B5EF4-FFF2-40B4-BE49-F238E27FC236}">
                <a16:creationId xmlns:a16="http://schemas.microsoft.com/office/drawing/2014/main" id="{38A0BE29-AA80-BF18-7EE0-D2C0EB9D38F2}"/>
              </a:ext>
            </a:extLst>
          </p:cNvPr>
          <p:cNvSpPr>
            <a:spLocks noGrp="1"/>
          </p:cNvSpPr>
          <p:nvPr>
            <p:ph type="body" sz="quarter" idx="11" hasCustomPrompt="1"/>
          </p:nvPr>
        </p:nvSpPr>
        <p:spPr>
          <a:xfrm>
            <a:off x="1141446" y="468021"/>
            <a:ext cx="9349321" cy="844969"/>
          </a:xfrm>
        </p:spPr>
        <p:txBody>
          <a:bodyPr/>
          <a:lstStyle>
            <a:lvl1pPr marL="0" indent="0">
              <a:buNone/>
              <a:defRPr sz="4000">
                <a:solidFill>
                  <a:schemeClr val="tx1"/>
                </a:solidFill>
              </a:defRPr>
            </a:lvl1pPr>
          </a:lstStyle>
          <a:p>
            <a:pPr lvl="0"/>
            <a:r>
              <a:rPr lang="en-US" dirty="0"/>
              <a:t>Agenda</a:t>
            </a:r>
          </a:p>
        </p:txBody>
      </p:sp>
    </p:spTree>
    <p:extLst>
      <p:ext uri="{BB962C8B-B14F-4D97-AF65-F5344CB8AC3E}">
        <p14:creationId xmlns:p14="http://schemas.microsoft.com/office/powerpoint/2010/main" val="196892985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ection Header Purple Without Pattern">
    <p:bg>
      <p:bgPr>
        <a:gradFill>
          <a:gsLst>
            <a:gs pos="0">
              <a:srgbClr val="630268"/>
            </a:gs>
            <a:gs pos="100000">
              <a:srgbClr val="990099"/>
            </a:gs>
          </a:gsLst>
          <a:lin ang="6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a:t>
            </a:r>
          </a:p>
          <a:p>
            <a:r>
              <a:rPr lang="en-US"/>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5BBCA3AB-D29D-E726-C266-E7AE36D27E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0942531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Section Header Purpl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a:t>
            </a:r>
          </a:p>
          <a:p>
            <a:r>
              <a:rPr lang="en-US"/>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5BBCA3AB-D29D-E726-C266-E7AE36D27E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22466341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ection Header Blue Without Pattern">
    <p:bg>
      <p:bgPr>
        <a:gradFill>
          <a:gsLst>
            <a:gs pos="0">
              <a:srgbClr val="1C1C7C"/>
            </a:gs>
            <a:gs pos="100000">
              <a:srgbClr val="1D1D91"/>
            </a:gs>
          </a:gsLst>
          <a:lin ang="6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a:t>
            </a:r>
          </a:p>
          <a:p>
            <a:r>
              <a:rPr lang="en-US"/>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E3E9722A-4B70-82CB-2B76-2A8143A60E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43426717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ection Header Blu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a:t>
            </a:r>
          </a:p>
          <a:p>
            <a:r>
              <a:rPr lang="en-US"/>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E3E9722A-4B70-82CB-2B76-2A8143A60E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14586229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Section Header Black Without Pattern">
    <p:bg>
      <p:bgPr>
        <a:gradFill>
          <a:gsLst>
            <a:gs pos="0">
              <a:srgbClr val="010203"/>
            </a:gs>
            <a:gs pos="100000">
              <a:srgbClr val="2E2E2E"/>
            </a:gs>
          </a:gsLst>
          <a:lin ang="600000" scaled="0"/>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D4E411-8F24-0EAA-57AA-4612F9FD39CF}"/>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10" name="Subtitle 2">
            <a:extLst>
              <a:ext uri="{FF2B5EF4-FFF2-40B4-BE49-F238E27FC236}">
                <a16:creationId xmlns:a16="http://schemas.microsoft.com/office/drawing/2014/main" id="{01ACB1FD-9E75-3778-5D93-8609AE904ADE}"/>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Two lines of text look like this.</a:t>
            </a:r>
          </a:p>
        </p:txBody>
      </p:sp>
      <p:sp>
        <p:nvSpPr>
          <p:cNvPr id="13" name="Slide Number Placeholder 5">
            <a:extLst>
              <a:ext uri="{FF2B5EF4-FFF2-40B4-BE49-F238E27FC236}">
                <a16:creationId xmlns:a16="http://schemas.microsoft.com/office/drawing/2014/main" id="{9271F4E2-0265-7209-7852-F700B00483F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ACB83537-7466-FA3B-9C8D-19C34630FF9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4872106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Header Black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D4E411-8F24-0EAA-57AA-4612F9FD39CF}"/>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10" name="Subtitle 2">
            <a:extLst>
              <a:ext uri="{FF2B5EF4-FFF2-40B4-BE49-F238E27FC236}">
                <a16:creationId xmlns:a16="http://schemas.microsoft.com/office/drawing/2014/main" id="{01ACB1FD-9E75-3778-5D93-8609AE904ADE}"/>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Two lines of text look like this.</a:t>
            </a:r>
          </a:p>
        </p:txBody>
      </p:sp>
      <p:sp>
        <p:nvSpPr>
          <p:cNvPr id="13" name="Slide Number Placeholder 5">
            <a:extLst>
              <a:ext uri="{FF2B5EF4-FFF2-40B4-BE49-F238E27FC236}">
                <a16:creationId xmlns:a16="http://schemas.microsoft.com/office/drawing/2014/main" id="{9271F4E2-0265-7209-7852-F700B00483F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ACB83537-7466-FA3B-9C8D-19C34630F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23842649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Header White Without Pattern">
    <p:bg>
      <p:bgPr>
        <a:gradFill>
          <a:gsLst>
            <a:gs pos="0">
              <a:srgbClr val="E8EBEB"/>
            </a:gs>
            <a:gs pos="100000">
              <a:srgbClr val="FFFFFF"/>
            </a:gs>
          </a:gsLst>
          <a:lin ang="6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337130-0336-EBC3-3854-624EA08D6ADC}"/>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6" name="Subtitle 2">
            <a:extLst>
              <a:ext uri="{FF2B5EF4-FFF2-40B4-BE49-F238E27FC236}">
                <a16:creationId xmlns:a16="http://schemas.microsoft.com/office/drawing/2014/main" id="{923ED649-C7F0-CCE6-94DC-E02A4ECB3C6D}"/>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lines looks like this. Two lines of text look like this.</a:t>
            </a:r>
          </a:p>
        </p:txBody>
      </p:sp>
      <p:sp>
        <p:nvSpPr>
          <p:cNvPr id="10" name="Slide Number Placeholder 5">
            <a:extLst>
              <a:ext uri="{FF2B5EF4-FFF2-40B4-BE49-F238E27FC236}">
                <a16:creationId xmlns:a16="http://schemas.microsoft.com/office/drawing/2014/main" id="{43888DA2-831F-22BC-74A0-6F9EEAB68B52}"/>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40391124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Header Whit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337130-0336-EBC3-3854-624EA08D6ADC}"/>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6" name="Subtitle 2">
            <a:extLst>
              <a:ext uri="{FF2B5EF4-FFF2-40B4-BE49-F238E27FC236}">
                <a16:creationId xmlns:a16="http://schemas.microsoft.com/office/drawing/2014/main" id="{923ED649-C7F0-CCE6-94DC-E02A4ECB3C6D}"/>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lines looks like this. Two lines of text look like this.</a:t>
            </a:r>
          </a:p>
        </p:txBody>
      </p:sp>
      <p:sp>
        <p:nvSpPr>
          <p:cNvPr id="10" name="Slide Number Placeholder 5">
            <a:extLst>
              <a:ext uri="{FF2B5EF4-FFF2-40B4-BE49-F238E27FC236}">
                <a16:creationId xmlns:a16="http://schemas.microsoft.com/office/drawing/2014/main" id="{43888DA2-831F-22BC-74A0-6F9EEAB68B52}"/>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308961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_ContentSlides_Screensho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FDA624-DC26-4C47-A6E5-7860E5BB9379}"/>
              </a:ext>
            </a:extLst>
          </p:cNvPr>
          <p:cNvSpPr/>
          <p:nvPr userDrawn="1"/>
        </p:nvSpPr>
        <p:spPr>
          <a:xfrm>
            <a:off x="1" y="1617133"/>
            <a:ext cx="12192000" cy="3978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2">
            <a:extLst>
              <a:ext uri="{FF2B5EF4-FFF2-40B4-BE49-F238E27FC236}">
                <a16:creationId xmlns:a16="http://schemas.microsoft.com/office/drawing/2014/main" id="{AC2A4789-4498-A54E-BE21-409F95560357}"/>
              </a:ext>
            </a:extLst>
          </p:cNvPr>
          <p:cNvSpPr>
            <a:spLocks noGrp="1"/>
          </p:cNvSpPr>
          <p:nvPr>
            <p:ph type="pic" sz="quarter" idx="13" hasCustomPrompt="1"/>
          </p:nvPr>
        </p:nvSpPr>
        <p:spPr>
          <a:xfrm>
            <a:off x="-380603" y="1100490"/>
            <a:ext cx="5689600" cy="4303469"/>
          </a:xfrm>
          <a:prstGeom prst="rect">
            <a:avLst/>
          </a:prstGeom>
        </p:spPr>
        <p:txBody>
          <a:bodyPr anchor="ctr"/>
          <a:lstStyle>
            <a:lvl1pPr algn="ctr">
              <a:buNone/>
              <a:defRPr sz="1800">
                <a:solidFill>
                  <a:schemeClr val="bg1"/>
                </a:solidFill>
              </a:defRPr>
            </a:lvl1pPr>
          </a:lstStyle>
          <a:p>
            <a:r>
              <a:rPr lang="en-US" dirty="0"/>
              <a:t>Place </a:t>
            </a:r>
            <a:r>
              <a:rPr lang="en-US" dirty="0" err="1"/>
              <a:t>macbook</a:t>
            </a:r>
            <a:r>
              <a:rPr lang="en-US" dirty="0"/>
              <a:t> mockup here</a:t>
            </a:r>
          </a:p>
        </p:txBody>
      </p:sp>
      <p:sp>
        <p:nvSpPr>
          <p:cNvPr id="7" name="Text Placeholder 2">
            <a:extLst>
              <a:ext uri="{FF2B5EF4-FFF2-40B4-BE49-F238E27FC236}">
                <a16:creationId xmlns:a16="http://schemas.microsoft.com/office/drawing/2014/main" id="{26B77965-C768-4D48-A810-A8CC1FB67B3C}"/>
              </a:ext>
            </a:extLst>
          </p:cNvPr>
          <p:cNvSpPr>
            <a:spLocks noGrp="1"/>
          </p:cNvSpPr>
          <p:nvPr>
            <p:ph idx="1"/>
          </p:nvPr>
        </p:nvSpPr>
        <p:spPr>
          <a:xfrm>
            <a:off x="5689601" y="1757754"/>
            <a:ext cx="5958879" cy="3646205"/>
          </a:xfrm>
          <a:prstGeom prst="rect">
            <a:avLst/>
          </a:prstGeom>
        </p:spPr>
        <p:txBody>
          <a:bodyPr vert="horz" lIns="91440" tIns="45720" rIns="91440" bIns="45720" rtlCol="0">
            <a:normAutofit/>
          </a:bodyPr>
          <a:lstStyle>
            <a:lvl1pPr>
              <a:lnSpc>
                <a:spcPct val="100000"/>
              </a:lnSpc>
              <a:spcBef>
                <a:spcPts val="1000"/>
              </a:spcBef>
              <a:buNone/>
              <a:defRPr sz="2500" b="0" i="0">
                <a:solidFill>
                  <a:schemeClr val="bg1"/>
                </a:solidFill>
                <a:latin typeface="Arial" panose="020B0604020202020204" pitchFamily="34" charset="0"/>
                <a:cs typeface="Arial" panose="020B0604020202020204" pitchFamily="34" charset="0"/>
              </a:defRPr>
            </a:lvl1pPr>
            <a:lvl2pPr marL="228600">
              <a:lnSpc>
                <a:spcPct val="100000"/>
              </a:lnSpc>
              <a:spcBef>
                <a:spcPts val="1000"/>
              </a:spcBef>
              <a:defRPr sz="2200" b="0" i="0">
                <a:solidFill>
                  <a:schemeClr val="bg1"/>
                </a:solidFill>
                <a:latin typeface="Arial" panose="020B0604020202020204" pitchFamily="34" charset="0"/>
                <a:cs typeface="Arial" panose="020B0604020202020204" pitchFamily="34" charset="0"/>
              </a:defRPr>
            </a:lvl2pPr>
            <a:lvl3pPr marL="502920" indent="-228600">
              <a:lnSpc>
                <a:spcPct val="100000"/>
              </a:lnSpc>
              <a:spcBef>
                <a:spcPts val="1000"/>
              </a:spcBef>
              <a:buClr>
                <a:schemeClr val="bg1"/>
              </a:buClr>
              <a:buFont typeface="System Font Regular"/>
              <a:buChar char="⎻"/>
              <a:defRPr b="0" i="0">
                <a:solidFill>
                  <a:schemeClr val="bg1"/>
                </a:solidFill>
                <a:latin typeface="Arial" panose="020B0604020202020204" pitchFamily="34" charset="0"/>
                <a:cs typeface="Arial" panose="020B0604020202020204" pitchFamily="34" charset="0"/>
              </a:defRPr>
            </a:lvl3pPr>
            <a:lvl4pPr marL="777240" indent="-228600">
              <a:lnSpc>
                <a:spcPct val="100000"/>
              </a:lnSpc>
              <a:spcBef>
                <a:spcPts val="1000"/>
              </a:spcBef>
              <a:buFont typeface="Courier New" panose="02070309020205020404" pitchFamily="49" charset="0"/>
              <a:buChar char="o"/>
              <a:defRPr b="0" i="0">
                <a:solidFill>
                  <a:schemeClr val="bg1"/>
                </a:solidFill>
                <a:latin typeface="Arial" panose="020B0604020202020204" pitchFamily="34" charset="0"/>
                <a:cs typeface="Arial" panose="020B0604020202020204" pitchFamily="34" charset="0"/>
              </a:defRPr>
            </a:lvl4pPr>
            <a:lvl5pPr marL="1051560" indent="-228600">
              <a:lnSpc>
                <a:spcPct val="100000"/>
              </a:lnSpc>
              <a:spcBef>
                <a:spcPts val="1000"/>
              </a:spcBef>
              <a:buFont typeface="Wingdings" pitchFamily="2" charset="2"/>
              <a:buChar char="§"/>
              <a:defRPr b="0" i="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FF068456-9294-CF42-BED3-98194B0DCC20}"/>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104398796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ntro-tex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69-E3B4-77A9-ED3A-624BFECCE5BE}"/>
              </a:ext>
            </a:extLst>
          </p:cNvPr>
          <p:cNvSpPr>
            <a:spLocks noGrp="1"/>
          </p:cNvSpPr>
          <p:nvPr>
            <p:ph type="ctrTitle" hasCustomPrompt="1"/>
          </p:nvPr>
        </p:nvSpPr>
        <p:spPr>
          <a:xfrm>
            <a:off x="7812912" y="1371600"/>
            <a:ext cx="3489766" cy="609600"/>
          </a:xfrm>
        </p:spPr>
        <p:txBody>
          <a:bodyPr lIns="0" anchor="t">
            <a:noAutofit/>
          </a:bodyPr>
          <a:lstStyle>
            <a:lvl1pPr algn="l">
              <a:lnSpc>
                <a:spcPct val="100000"/>
              </a:lnSpc>
              <a:defRPr sz="3200">
                <a:latin typeface="Verdana" panose="020B0604030504040204" pitchFamily="34" charset="0"/>
                <a:ea typeface="Verdana" panose="020B0604030504040204" pitchFamily="34" charset="0"/>
                <a:cs typeface="Verdana" panose="020B0604030504040204" pitchFamily="34" charset="0"/>
              </a:defRPr>
            </a:lvl1pPr>
          </a:lstStyle>
          <a:p>
            <a:r>
              <a:rPr lang="en-US"/>
              <a:t>Title goes here</a:t>
            </a:r>
          </a:p>
        </p:txBody>
      </p:sp>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7812912" y="2442258"/>
            <a:ext cx="3495554" cy="3600307"/>
          </a:xfrm>
        </p:spPr>
        <p:txBody>
          <a:bodyPr lIns="0">
            <a:noAutofit/>
          </a:bodyPr>
          <a:lstStyle>
            <a:lvl1pPr marL="0" indent="0" algn="l">
              <a:lnSpc>
                <a:spcPct val="150000"/>
              </a:lnSpc>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27A72FD8-04D8-0F6C-9F9E-A46C4B01D670}"/>
              </a:ext>
            </a:extLst>
          </p:cNvPr>
          <p:cNvSpPr>
            <a:spLocks noGrp="1"/>
          </p:cNvSpPr>
          <p:nvPr>
            <p:ph type="pic" sz="quarter" idx="13"/>
          </p:nvPr>
        </p:nvSpPr>
        <p:spPr>
          <a:xfrm>
            <a:off x="0" y="461963"/>
            <a:ext cx="7108825" cy="5645150"/>
          </a:xfrm>
          <a:pattFill prst="pct5">
            <a:fgClr>
              <a:schemeClr val="accent1"/>
            </a:fgClr>
            <a:bgClr>
              <a:schemeClr val="bg1"/>
            </a:bgClr>
          </a:pattFill>
        </p:spPr>
        <p:txBody>
          <a:bodyPr anchor="ctr">
            <a:noAutofit/>
          </a:bodyPr>
          <a:lstStyle>
            <a:lvl1pPr marL="0" indent="0" algn="ctr">
              <a:buNone/>
              <a:defRPr/>
            </a:lvl1pPr>
          </a:lstStyle>
          <a:p>
            <a:r>
              <a:rPr lang="en-US"/>
              <a:t>Click icon to add picture</a:t>
            </a:r>
          </a:p>
        </p:txBody>
      </p:sp>
      <p:sp>
        <p:nvSpPr>
          <p:cNvPr id="5" name="Slide Number Placeholder 5">
            <a:extLst>
              <a:ext uri="{FF2B5EF4-FFF2-40B4-BE49-F238E27FC236}">
                <a16:creationId xmlns:a16="http://schemas.microsoft.com/office/drawing/2014/main" id="{042CB903-0F6C-CF16-19E4-B773B2AABC2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4" name="Picture 3">
            <a:extLst>
              <a:ext uri="{FF2B5EF4-FFF2-40B4-BE49-F238E27FC236}">
                <a16:creationId xmlns:a16="http://schemas.microsoft.com/office/drawing/2014/main" id="{0A568785-7A36-262D-932D-F726EFABD8CD}"/>
              </a:ext>
            </a:extLst>
          </p:cNvPr>
          <p:cNvPicPr>
            <a:picLocks noChangeAspect="1"/>
          </p:cNvPicPr>
          <p:nvPr userDrawn="1"/>
        </p:nvPicPr>
        <p:blipFill>
          <a:blip r:embed="rId2"/>
          <a:stretch>
            <a:fillRect/>
          </a:stretch>
        </p:blipFill>
        <p:spPr>
          <a:xfrm>
            <a:off x="7812912" y="2146109"/>
            <a:ext cx="3257630" cy="47441"/>
          </a:xfrm>
          <a:prstGeom prst="rect">
            <a:avLst/>
          </a:prstGeom>
        </p:spPr>
      </p:pic>
    </p:spTree>
    <p:extLst>
      <p:ext uri="{BB962C8B-B14F-4D97-AF65-F5344CB8AC3E}">
        <p14:creationId xmlns:p14="http://schemas.microsoft.com/office/powerpoint/2010/main" val="24855716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Intro - tex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69-E3B4-77A9-ED3A-624BFECCE5BE}"/>
              </a:ext>
            </a:extLst>
          </p:cNvPr>
          <p:cNvSpPr>
            <a:spLocks noGrp="1"/>
          </p:cNvSpPr>
          <p:nvPr>
            <p:ph type="ctrTitle" hasCustomPrompt="1"/>
          </p:nvPr>
        </p:nvSpPr>
        <p:spPr>
          <a:xfrm>
            <a:off x="583953" y="1178522"/>
            <a:ext cx="4109011" cy="585088"/>
          </a:xfrm>
        </p:spPr>
        <p:txBody>
          <a:bodyPr lIns="0" anchor="b">
            <a:noAutofit/>
          </a:bodyPr>
          <a:lstStyle>
            <a:lvl1pPr algn="l">
              <a:lnSpc>
                <a:spcPct val="100000"/>
              </a:lnSpc>
              <a:defRPr sz="3200">
                <a:latin typeface="Verdana" panose="020B0604030504040204" pitchFamily="34" charset="0"/>
                <a:ea typeface="Verdana" panose="020B0604030504040204" pitchFamily="34" charset="0"/>
                <a:cs typeface="Verdana" panose="020B0604030504040204" pitchFamily="34" charset="0"/>
              </a:defRPr>
            </a:lvl1pPr>
          </a:lstStyle>
          <a:p>
            <a:r>
              <a:rPr lang="en-US"/>
              <a:t>Title goes here</a:t>
            </a:r>
          </a:p>
        </p:txBody>
      </p:sp>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578164" y="1982181"/>
            <a:ext cx="4114800" cy="3544132"/>
          </a:xfrm>
        </p:spPr>
        <p:txBody>
          <a:bodyPr lIns="0">
            <a:noAutofit/>
          </a:bodyPr>
          <a:lstStyle>
            <a:lvl1pPr marL="0" indent="0" algn="l">
              <a:lnSpc>
                <a:spcPct val="150000"/>
              </a:lnSpc>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27A72FD8-04D8-0F6C-9F9E-A46C4B01D670}"/>
              </a:ext>
            </a:extLst>
          </p:cNvPr>
          <p:cNvSpPr>
            <a:spLocks noGrp="1"/>
          </p:cNvSpPr>
          <p:nvPr>
            <p:ph type="pic" sz="quarter" idx="13"/>
          </p:nvPr>
        </p:nvSpPr>
        <p:spPr>
          <a:xfrm>
            <a:off x="5102942" y="393291"/>
            <a:ext cx="7089058" cy="5133022"/>
          </a:xfrm>
          <a:pattFill prst="pct5">
            <a:fgClr>
              <a:schemeClr val="accent1"/>
            </a:fgClr>
            <a:bgClr>
              <a:schemeClr val="bg1"/>
            </a:bgClr>
          </a:pattFill>
        </p:spPr>
        <p:txBody>
          <a:bodyPr anchor="ctr"/>
          <a:lstStyle>
            <a:lvl1pPr marL="0" indent="0" algn="ctr">
              <a:buNone/>
              <a:defRPr/>
            </a:lvl1pPr>
          </a:lstStyle>
          <a:p>
            <a:r>
              <a:rPr lang="en-US"/>
              <a:t>Click icon to add picture</a:t>
            </a:r>
          </a:p>
        </p:txBody>
      </p:sp>
      <p:sp>
        <p:nvSpPr>
          <p:cNvPr id="5" name="Slide Number Placeholder 5">
            <a:extLst>
              <a:ext uri="{FF2B5EF4-FFF2-40B4-BE49-F238E27FC236}">
                <a16:creationId xmlns:a16="http://schemas.microsoft.com/office/drawing/2014/main" id="{48ABFE38-0677-FBD1-B8D1-C3C203A975B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7" name="Straight Connector 6">
            <a:extLst>
              <a:ext uri="{FF2B5EF4-FFF2-40B4-BE49-F238E27FC236}">
                <a16:creationId xmlns:a16="http://schemas.microsoft.com/office/drawing/2014/main" id="{BBB421BD-0F2C-6B15-896B-577BA0C679F9}"/>
              </a:ext>
            </a:extLst>
          </p:cNvPr>
          <p:cNvCxnSpPr>
            <a:cxnSpLocks/>
          </p:cNvCxnSpPr>
          <p:nvPr userDrawn="1"/>
        </p:nvCxnSpPr>
        <p:spPr>
          <a:xfrm>
            <a:off x="578163" y="1828800"/>
            <a:ext cx="3411375" cy="0"/>
          </a:xfrm>
          <a:prstGeom prst="line">
            <a:avLst/>
          </a:prstGeom>
          <a:ln w="381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0828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ntro and Content Lef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26F3E6E3-FDA3-01A2-B2BA-882E259C4101}"/>
              </a:ext>
            </a:extLst>
          </p:cNvPr>
          <p:cNvSpPr>
            <a:spLocks noGrp="1"/>
          </p:cNvSpPr>
          <p:nvPr>
            <p:ph sz="half" idx="13" hasCustomPrompt="1"/>
          </p:nvPr>
        </p:nvSpPr>
        <p:spPr>
          <a:xfrm>
            <a:off x="1" y="462116"/>
            <a:ext cx="7207044" cy="5633884"/>
          </a:xfrm>
        </p:spPr>
        <p:txBody>
          <a:bodyPr>
            <a:noAutofit/>
          </a:bodyPr>
          <a:lstStyle>
            <a:lvl1pPr marL="687388" indent="-225425">
              <a:buFont typeface="Arial" panose="020B0604020202020204" pitchFamily="34" charset="0"/>
              <a:buChar char="•"/>
              <a:tabLst/>
              <a:defRPr sz="2400">
                <a:latin typeface="+mn-lt"/>
                <a:ea typeface="Verdana" panose="020B0604030504040204" pitchFamily="34" charset="0"/>
                <a:cs typeface="Verdana" panose="020B0604030504040204" pitchFamily="34" charset="0"/>
              </a:defRPr>
            </a:lvl1pPr>
            <a:lvl2pPr marL="1150938" indent="-225425">
              <a:tabLst/>
              <a:defRPr sz="2000">
                <a:latin typeface="+mn-lt"/>
                <a:ea typeface="Verdana" panose="020B0604030504040204" pitchFamily="34" charset="0"/>
                <a:cs typeface="Verdana" panose="020B0604030504040204" pitchFamily="34" charset="0"/>
              </a:defRPr>
            </a:lvl2pPr>
            <a:lvl3pPr marL="1601788" indent="-225425">
              <a:tabLst/>
              <a:defRPr sz="1800">
                <a:latin typeface="+mn-lt"/>
                <a:ea typeface="Verdana" panose="020B0604030504040204" pitchFamily="34" charset="0"/>
                <a:cs typeface="Verdana" panose="020B0604030504040204" pitchFamily="34" charset="0"/>
              </a:defRPr>
            </a:lvl3pPr>
            <a:lvl4pPr marL="2063750" indent="-225425">
              <a:tabLst/>
              <a:defRPr sz="1600">
                <a:latin typeface="+mn-lt"/>
                <a:ea typeface="Verdana" panose="020B0604030504040204" pitchFamily="34" charset="0"/>
                <a:cs typeface="Verdana" panose="020B0604030504040204" pitchFamily="34" charset="0"/>
              </a:defRPr>
            </a:lvl4pPr>
            <a:lvl5pPr marL="2516188" indent="-227013">
              <a:tabLst/>
              <a:defRPr sz="1600">
                <a:latin typeface="+mn-lt"/>
                <a:ea typeface="Verdana" panose="020B0604030504040204" pitchFamily="34" charset="0"/>
                <a:cs typeface="Verdana" panose="020B0604030504040204" pitchFamily="34" charset="0"/>
              </a:defRPr>
            </a:lvl5pPr>
          </a:lstStyle>
          <a:p>
            <a:pPr lvl="0"/>
            <a:r>
              <a:rPr lang="en-US" b="0" i="0" u="none" strike="noStrike">
                <a:solidFill>
                  <a:srgbClr val="000000"/>
                </a:solidFill>
                <a:effectLst/>
                <a:latin typeface="+mn-lt"/>
              </a:rPr>
              <a:t>Intro right and content left layouts</a:t>
            </a:r>
            <a:endParaRPr lang="en-US"/>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7964128" y="1122364"/>
            <a:ext cx="3264311" cy="1109560"/>
          </a:xfrm>
        </p:spPr>
        <p:txBody>
          <a:bodyPr anchor="b">
            <a:noAutofit/>
          </a:bodyPr>
          <a:lstStyle>
            <a:lvl1pPr algn="l">
              <a:defRPr sz="3200"/>
            </a:lvl1pPr>
          </a:lstStyle>
          <a:p>
            <a:r>
              <a:rPr lang="en-US"/>
              <a:t>Title goes here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7964128" y="2231925"/>
            <a:ext cx="3264310" cy="3503712"/>
          </a:xfrm>
        </p:spPr>
        <p:txBody>
          <a:bodyPr>
            <a:noAutofit/>
          </a:bodyP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Text goes here</a:t>
            </a:r>
          </a:p>
        </p:txBody>
      </p:sp>
      <p:pic>
        <p:nvPicPr>
          <p:cNvPr id="13" name="Picture 12">
            <a:extLst>
              <a:ext uri="{FF2B5EF4-FFF2-40B4-BE49-F238E27FC236}">
                <a16:creationId xmlns:a16="http://schemas.microsoft.com/office/drawing/2014/main" id="{4E659312-6650-0E92-880D-87D63018098D}"/>
              </a:ext>
            </a:extLst>
          </p:cNvPr>
          <p:cNvPicPr>
            <a:picLocks noChangeAspect="1"/>
          </p:cNvPicPr>
          <p:nvPr userDrawn="1"/>
        </p:nvPicPr>
        <p:blipFill>
          <a:blip r:embed="rId2"/>
          <a:stretch>
            <a:fillRect/>
          </a:stretch>
        </p:blipFill>
        <p:spPr>
          <a:xfrm>
            <a:off x="7969170" y="1007728"/>
            <a:ext cx="3257630" cy="47441"/>
          </a:xfrm>
          <a:prstGeom prst="rect">
            <a:avLst/>
          </a:prstGeom>
        </p:spPr>
      </p:pic>
      <p:sp>
        <p:nvSpPr>
          <p:cNvPr id="7" name="Slide Number Placeholder 5">
            <a:extLst>
              <a:ext uri="{FF2B5EF4-FFF2-40B4-BE49-F238E27FC236}">
                <a16:creationId xmlns:a16="http://schemas.microsoft.com/office/drawing/2014/main" id="{59FE023A-A6A2-AB32-9F6C-C848F336B4B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5" name="Picture 4">
            <a:extLst>
              <a:ext uri="{FF2B5EF4-FFF2-40B4-BE49-F238E27FC236}">
                <a16:creationId xmlns:a16="http://schemas.microsoft.com/office/drawing/2014/main" id="{23A35B77-6304-583D-1F4B-B329228CD46B}"/>
              </a:ext>
            </a:extLst>
          </p:cNvPr>
          <p:cNvPicPr>
            <a:picLocks noChangeAspect="1"/>
          </p:cNvPicPr>
          <p:nvPr userDrawn="1"/>
        </p:nvPicPr>
        <p:blipFill>
          <a:blip r:embed="rId2"/>
          <a:stretch>
            <a:fillRect/>
          </a:stretch>
        </p:blipFill>
        <p:spPr>
          <a:xfrm>
            <a:off x="7969170" y="1007728"/>
            <a:ext cx="3257630" cy="47441"/>
          </a:xfrm>
          <a:prstGeom prst="rect">
            <a:avLst/>
          </a:prstGeom>
        </p:spPr>
      </p:pic>
    </p:spTree>
    <p:extLst>
      <p:ext uri="{BB962C8B-B14F-4D97-AF65-F5344CB8AC3E}">
        <p14:creationId xmlns:p14="http://schemas.microsoft.com/office/powerpoint/2010/main" val="1646238739"/>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tro and Content Left 2">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4E7138B-E481-D8E8-2296-638E4B74C065}"/>
              </a:ext>
            </a:extLst>
          </p:cNvPr>
          <p:cNvSpPr>
            <a:spLocks noGrp="1"/>
          </p:cNvSpPr>
          <p:nvPr>
            <p:ph sz="half" idx="13" hasCustomPrompt="1"/>
          </p:nvPr>
        </p:nvSpPr>
        <p:spPr>
          <a:xfrm>
            <a:off x="1" y="462116"/>
            <a:ext cx="6754760" cy="5320970"/>
          </a:xfrm>
        </p:spPr>
        <p:txBody>
          <a:bodyPr>
            <a:noAutofit/>
          </a:bodyPr>
          <a:lstStyle>
            <a:lvl1pPr marL="687388" indent="-225425">
              <a:buFont typeface="Arial" panose="020B0604020202020204" pitchFamily="34" charset="0"/>
              <a:buChar char="•"/>
              <a:tabLst/>
              <a:defRPr sz="2400">
                <a:latin typeface="+mn-lt"/>
                <a:ea typeface="Verdana" panose="020B0604030504040204" pitchFamily="34" charset="0"/>
                <a:cs typeface="Verdana" panose="020B0604030504040204" pitchFamily="34" charset="0"/>
              </a:defRPr>
            </a:lvl1pPr>
            <a:lvl2pPr marL="1150938" indent="-225425">
              <a:tabLst/>
              <a:defRPr sz="2000">
                <a:latin typeface="+mn-lt"/>
                <a:ea typeface="Verdana" panose="020B0604030504040204" pitchFamily="34" charset="0"/>
                <a:cs typeface="Verdana" panose="020B0604030504040204" pitchFamily="34" charset="0"/>
              </a:defRPr>
            </a:lvl2pPr>
            <a:lvl3pPr marL="1601788" indent="-225425">
              <a:tabLst/>
              <a:defRPr sz="1800">
                <a:latin typeface="+mn-lt"/>
                <a:ea typeface="Verdana" panose="020B0604030504040204" pitchFamily="34" charset="0"/>
                <a:cs typeface="Verdana" panose="020B0604030504040204" pitchFamily="34" charset="0"/>
              </a:defRPr>
            </a:lvl3pPr>
            <a:lvl4pPr marL="2063750" indent="-225425">
              <a:tabLst/>
              <a:defRPr sz="1600">
                <a:latin typeface="+mn-lt"/>
                <a:ea typeface="Verdana" panose="020B0604030504040204" pitchFamily="34" charset="0"/>
                <a:cs typeface="Verdana" panose="020B0604030504040204" pitchFamily="34" charset="0"/>
              </a:defRPr>
            </a:lvl4pPr>
            <a:lvl5pPr marL="2516188" indent="-227013">
              <a:tabLst/>
              <a:defRPr sz="1600">
                <a:latin typeface="+mn-lt"/>
                <a:ea typeface="Verdana" panose="020B0604030504040204" pitchFamily="34" charset="0"/>
                <a:cs typeface="Verdana" panose="020B0604030504040204" pitchFamily="34" charset="0"/>
              </a:defRPr>
            </a:lvl5pPr>
          </a:lstStyle>
          <a:p>
            <a:pPr lvl="0"/>
            <a:r>
              <a:rPr lang="en-US" b="0" i="0" u="none" strike="noStrike">
                <a:solidFill>
                  <a:srgbClr val="000000"/>
                </a:solidFill>
                <a:effectLst/>
                <a:latin typeface="+mn-lt"/>
              </a:rPr>
              <a:t>Intro right and content left layouts</a:t>
            </a:r>
            <a:endParaRPr lang="en-US"/>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7268497" y="838200"/>
            <a:ext cx="4114800" cy="1109560"/>
          </a:xfrm>
        </p:spPr>
        <p:txBody>
          <a:bodyPr anchor="b">
            <a:noAutofit/>
          </a:bodyPr>
          <a:lstStyle>
            <a:lvl1pPr algn="l">
              <a:defRPr sz="3200"/>
            </a:lvl1pPr>
          </a:lstStyle>
          <a:p>
            <a:r>
              <a:rPr lang="en-US"/>
              <a:t>Title goes here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7268496" y="2231925"/>
            <a:ext cx="4114799" cy="3503712"/>
          </a:xfrm>
        </p:spPr>
        <p:txBody>
          <a:bodyPr>
            <a:noAutofit/>
          </a:bodyP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Text goes here</a:t>
            </a:r>
          </a:p>
        </p:txBody>
      </p:sp>
      <p:sp>
        <p:nvSpPr>
          <p:cNvPr id="7" name="Slide Number Placeholder 5">
            <a:extLst>
              <a:ext uri="{FF2B5EF4-FFF2-40B4-BE49-F238E27FC236}">
                <a16:creationId xmlns:a16="http://schemas.microsoft.com/office/drawing/2014/main" id="{0F39D7A8-E236-3E0A-803E-1FFE746846A9}"/>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5" name="Picture 4">
            <a:extLst>
              <a:ext uri="{FF2B5EF4-FFF2-40B4-BE49-F238E27FC236}">
                <a16:creationId xmlns:a16="http://schemas.microsoft.com/office/drawing/2014/main" id="{7EAA907B-DD2E-E5EC-BD81-BD83A5B4545B}"/>
              </a:ext>
            </a:extLst>
          </p:cNvPr>
          <p:cNvPicPr>
            <a:picLocks noChangeAspect="1"/>
          </p:cNvPicPr>
          <p:nvPr userDrawn="1"/>
        </p:nvPicPr>
        <p:blipFill>
          <a:blip r:embed="rId2"/>
          <a:stretch>
            <a:fillRect/>
          </a:stretch>
        </p:blipFill>
        <p:spPr>
          <a:xfrm>
            <a:off x="7268497" y="2074559"/>
            <a:ext cx="3257630" cy="47441"/>
          </a:xfrm>
          <a:prstGeom prst="rect">
            <a:avLst/>
          </a:prstGeom>
        </p:spPr>
      </p:pic>
    </p:spTree>
    <p:extLst>
      <p:ext uri="{BB962C8B-B14F-4D97-AF65-F5344CB8AC3E}">
        <p14:creationId xmlns:p14="http://schemas.microsoft.com/office/powerpoint/2010/main" val="7516450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tro and Content Righ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38A2CB2-4E3F-02A8-7E61-E4AE5ED8867C}"/>
              </a:ext>
            </a:extLst>
          </p:cNvPr>
          <p:cNvSpPr>
            <a:spLocks noGrp="1"/>
          </p:cNvSpPr>
          <p:nvPr>
            <p:ph sz="half" idx="14" hasCustomPrompt="1"/>
          </p:nvPr>
        </p:nvSpPr>
        <p:spPr>
          <a:xfrm>
            <a:off x="4962833" y="462116"/>
            <a:ext cx="7229167" cy="5273521"/>
          </a:xfrm>
        </p:spPr>
        <p:txBody>
          <a:bodyPr>
            <a:noAutofit/>
          </a:bodyPr>
          <a:lstStyle>
            <a:lvl1pPr marL="687388" indent="-225425">
              <a:buFont typeface="Arial" panose="020B0604020202020204" pitchFamily="34" charset="0"/>
              <a:buChar char="•"/>
              <a:tabLst/>
              <a:defRPr sz="2400">
                <a:latin typeface="+mn-lt"/>
                <a:ea typeface="Verdana" panose="020B0604030504040204" pitchFamily="34" charset="0"/>
                <a:cs typeface="Verdana" panose="020B0604030504040204" pitchFamily="34" charset="0"/>
              </a:defRPr>
            </a:lvl1pPr>
            <a:lvl2pPr marL="1150938" indent="-225425">
              <a:tabLst/>
              <a:defRPr sz="2000">
                <a:latin typeface="+mn-lt"/>
                <a:ea typeface="Verdana" panose="020B0604030504040204" pitchFamily="34" charset="0"/>
                <a:cs typeface="Verdana" panose="020B0604030504040204" pitchFamily="34" charset="0"/>
              </a:defRPr>
            </a:lvl2pPr>
            <a:lvl3pPr marL="1601788" indent="-225425">
              <a:tabLst/>
              <a:defRPr sz="1800">
                <a:latin typeface="+mn-lt"/>
                <a:ea typeface="Verdana" panose="020B0604030504040204" pitchFamily="34" charset="0"/>
                <a:cs typeface="Verdana" panose="020B0604030504040204" pitchFamily="34" charset="0"/>
              </a:defRPr>
            </a:lvl3pPr>
            <a:lvl4pPr marL="2063750" indent="-225425">
              <a:tabLst/>
              <a:defRPr sz="1600">
                <a:latin typeface="+mn-lt"/>
                <a:ea typeface="Verdana" panose="020B0604030504040204" pitchFamily="34" charset="0"/>
                <a:cs typeface="Verdana" panose="020B0604030504040204" pitchFamily="34" charset="0"/>
              </a:defRPr>
            </a:lvl4pPr>
            <a:lvl5pPr marL="2516188" indent="-227013">
              <a:tabLst/>
              <a:defRPr sz="1600">
                <a:latin typeface="+mn-lt"/>
                <a:ea typeface="Verdana" panose="020B0604030504040204" pitchFamily="34" charset="0"/>
                <a:cs typeface="Verdana" panose="020B0604030504040204" pitchFamily="34" charset="0"/>
              </a:defRPr>
            </a:lvl5pPr>
          </a:lstStyle>
          <a:p>
            <a:pPr lvl="0"/>
            <a:r>
              <a:rPr lang="en-US" b="0" i="0" u="none" strike="noStrike">
                <a:solidFill>
                  <a:srgbClr val="000000"/>
                </a:solidFill>
                <a:effectLst/>
                <a:latin typeface="+mn-lt"/>
              </a:rPr>
              <a:t>Intro right and content left layouts</a:t>
            </a:r>
            <a:endParaRPr lang="en-US"/>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7C126505-FEBF-6E2C-DA39-627E6B405A0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6" name="Title 1">
            <a:extLst>
              <a:ext uri="{FF2B5EF4-FFF2-40B4-BE49-F238E27FC236}">
                <a16:creationId xmlns:a16="http://schemas.microsoft.com/office/drawing/2014/main" id="{E0D647BE-2A04-5C07-974F-87D574B68226}"/>
              </a:ext>
            </a:extLst>
          </p:cNvPr>
          <p:cNvSpPr>
            <a:spLocks noGrp="1"/>
          </p:cNvSpPr>
          <p:nvPr>
            <p:ph type="ctrTitle" hasCustomPrompt="1"/>
          </p:nvPr>
        </p:nvSpPr>
        <p:spPr>
          <a:xfrm>
            <a:off x="583953" y="1178522"/>
            <a:ext cx="4109011" cy="585088"/>
          </a:xfrm>
        </p:spPr>
        <p:txBody>
          <a:bodyPr lIns="0" anchor="b">
            <a:noAutofit/>
          </a:bodyPr>
          <a:lstStyle>
            <a:lvl1pPr algn="l">
              <a:lnSpc>
                <a:spcPct val="100000"/>
              </a:lnSpc>
              <a:defRPr sz="3200">
                <a:latin typeface="Verdana" panose="020B0604030504040204" pitchFamily="34" charset="0"/>
                <a:ea typeface="Verdana" panose="020B0604030504040204" pitchFamily="34" charset="0"/>
                <a:cs typeface="Verdana" panose="020B0604030504040204" pitchFamily="34" charset="0"/>
              </a:defRPr>
            </a:lvl1pPr>
          </a:lstStyle>
          <a:p>
            <a:r>
              <a:rPr lang="en-US"/>
              <a:t>Title goes here</a:t>
            </a:r>
          </a:p>
        </p:txBody>
      </p:sp>
      <p:cxnSp>
        <p:nvCxnSpPr>
          <p:cNvPr id="8" name="Straight Connector 7">
            <a:extLst>
              <a:ext uri="{FF2B5EF4-FFF2-40B4-BE49-F238E27FC236}">
                <a16:creationId xmlns:a16="http://schemas.microsoft.com/office/drawing/2014/main" id="{0729AB16-6316-BCD8-285B-0DCC447CF737}"/>
              </a:ext>
            </a:extLst>
          </p:cNvPr>
          <p:cNvCxnSpPr>
            <a:cxnSpLocks/>
          </p:cNvCxnSpPr>
          <p:nvPr userDrawn="1"/>
        </p:nvCxnSpPr>
        <p:spPr>
          <a:xfrm>
            <a:off x="578163" y="1828800"/>
            <a:ext cx="3411375" cy="0"/>
          </a:xfrm>
          <a:prstGeom prst="line">
            <a:avLst/>
          </a:prstGeom>
          <a:ln w="381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8B9C9D10-1A9B-5284-8D15-F828F30252CD}"/>
              </a:ext>
            </a:extLst>
          </p:cNvPr>
          <p:cNvSpPr>
            <a:spLocks noGrp="1"/>
          </p:cNvSpPr>
          <p:nvPr>
            <p:ph type="subTitle" idx="1" hasCustomPrompt="1"/>
          </p:nvPr>
        </p:nvSpPr>
        <p:spPr>
          <a:xfrm>
            <a:off x="578164" y="1982181"/>
            <a:ext cx="4114800" cy="3544132"/>
          </a:xfrm>
        </p:spPr>
        <p:txBody>
          <a:bodyPr lIns="0">
            <a:noAutofit/>
          </a:bodyPr>
          <a:lstStyle>
            <a:lvl1pPr marL="0" indent="0" algn="l">
              <a:lnSpc>
                <a:spcPct val="150000"/>
              </a:lnSpc>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285273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ta Statistics No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5" name="Slide Number Placeholder 5">
            <a:extLst>
              <a:ext uri="{FF2B5EF4-FFF2-40B4-BE49-F238E27FC236}">
                <a16:creationId xmlns:a16="http://schemas.microsoft.com/office/drawing/2014/main" id="{6E299301-BFEB-5F17-0227-3C7B6EEDA32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Rectangle 7">
            <a:extLst>
              <a:ext uri="{FF2B5EF4-FFF2-40B4-BE49-F238E27FC236}">
                <a16:creationId xmlns:a16="http://schemas.microsoft.com/office/drawing/2014/main" id="{9EAF700E-8620-D5ED-AE46-849E96AB0580}"/>
              </a:ext>
            </a:extLst>
          </p:cNvPr>
          <p:cNvSpPr/>
          <p:nvPr userDrawn="1"/>
        </p:nvSpPr>
        <p:spPr>
          <a:xfrm>
            <a:off x="568842" y="1158949"/>
            <a:ext cx="3668232"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043A2C9F-D7BB-BDA1-F26C-6EB23B80B24E}"/>
              </a:ext>
            </a:extLst>
          </p:cNvPr>
          <p:cNvSpPr/>
          <p:nvPr userDrawn="1"/>
        </p:nvSpPr>
        <p:spPr>
          <a:xfrm>
            <a:off x="4237075" y="3593805"/>
            <a:ext cx="3742660"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9C81A4A9-01C7-1F36-34B9-3F494F3B7139}"/>
              </a:ext>
            </a:extLst>
          </p:cNvPr>
          <p:cNvSpPr/>
          <p:nvPr userDrawn="1"/>
        </p:nvSpPr>
        <p:spPr>
          <a:xfrm>
            <a:off x="7979735" y="1158949"/>
            <a:ext cx="3668232"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6E7FAB02-1009-A812-E488-078855B1A895}"/>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lvl1pPr>
          </a:lstStyle>
          <a:p>
            <a:pPr lvl="0"/>
            <a:r>
              <a:rPr lang="en-US" dirty="0"/>
              <a:t>LOREM IPSUM DOLOR</a:t>
            </a:r>
          </a:p>
        </p:txBody>
      </p:sp>
      <p:sp>
        <p:nvSpPr>
          <p:cNvPr id="13" name="Text Placeholder 11">
            <a:extLst>
              <a:ext uri="{FF2B5EF4-FFF2-40B4-BE49-F238E27FC236}">
                <a16:creationId xmlns:a16="http://schemas.microsoft.com/office/drawing/2014/main" id="{5A0519ED-D5FF-18A6-B0A8-768E7A971F1E}"/>
              </a:ext>
            </a:extLst>
          </p:cNvPr>
          <p:cNvSpPr>
            <a:spLocks noGrp="1"/>
          </p:cNvSpPr>
          <p:nvPr>
            <p:ph type="body" sz="quarter" idx="14" hasCustomPrompt="1"/>
          </p:nvPr>
        </p:nvSpPr>
        <p:spPr>
          <a:xfrm>
            <a:off x="4350591" y="1299041"/>
            <a:ext cx="1418197" cy="166320"/>
          </a:xfrm>
        </p:spPr>
        <p:txBody>
          <a:bodyPr>
            <a:noAutofit/>
          </a:bodyPr>
          <a:lstStyle>
            <a:lvl1pPr marL="0" indent="0">
              <a:buNone/>
              <a:defRPr sz="600"/>
            </a:lvl1pPr>
          </a:lstStyle>
          <a:p>
            <a:pPr lvl="0"/>
            <a:r>
              <a:rPr lang="en-US"/>
              <a:t>LOREM IPSUM DOLOR</a:t>
            </a:r>
          </a:p>
        </p:txBody>
      </p:sp>
      <p:sp>
        <p:nvSpPr>
          <p:cNvPr id="15" name="Text Placeholder 11">
            <a:extLst>
              <a:ext uri="{FF2B5EF4-FFF2-40B4-BE49-F238E27FC236}">
                <a16:creationId xmlns:a16="http://schemas.microsoft.com/office/drawing/2014/main" id="{6682BF78-521B-3AA2-CAA9-58892779C07A}"/>
              </a:ext>
            </a:extLst>
          </p:cNvPr>
          <p:cNvSpPr>
            <a:spLocks noGrp="1"/>
          </p:cNvSpPr>
          <p:nvPr>
            <p:ph type="body" sz="quarter" idx="15" hasCustomPrompt="1"/>
          </p:nvPr>
        </p:nvSpPr>
        <p:spPr>
          <a:xfrm>
            <a:off x="8135938" y="1299041"/>
            <a:ext cx="1418197" cy="166320"/>
          </a:xfrm>
        </p:spPr>
        <p:txBody>
          <a:bodyPr>
            <a:noAutofit/>
          </a:bodyPr>
          <a:lstStyle>
            <a:lvl1pPr marL="0" indent="0">
              <a:buNone/>
              <a:defRPr sz="600"/>
            </a:lvl1pPr>
          </a:lstStyle>
          <a:p>
            <a:pPr lvl="0"/>
            <a:r>
              <a:rPr lang="en-US"/>
              <a:t>LOREM IPSUM DOLOR</a:t>
            </a:r>
          </a:p>
        </p:txBody>
      </p:sp>
      <p:sp>
        <p:nvSpPr>
          <p:cNvPr id="16" name="Text Placeholder 11">
            <a:extLst>
              <a:ext uri="{FF2B5EF4-FFF2-40B4-BE49-F238E27FC236}">
                <a16:creationId xmlns:a16="http://schemas.microsoft.com/office/drawing/2014/main" id="{ACDF3FC1-979B-8ECE-1803-73B925E47634}"/>
              </a:ext>
            </a:extLst>
          </p:cNvPr>
          <p:cNvSpPr>
            <a:spLocks noGrp="1"/>
          </p:cNvSpPr>
          <p:nvPr>
            <p:ph type="body" sz="quarter" idx="16" hasCustomPrompt="1"/>
          </p:nvPr>
        </p:nvSpPr>
        <p:spPr>
          <a:xfrm>
            <a:off x="632479" y="3840535"/>
            <a:ext cx="1418197" cy="166320"/>
          </a:xfrm>
        </p:spPr>
        <p:txBody>
          <a:bodyPr>
            <a:noAutofit/>
          </a:bodyPr>
          <a:lstStyle>
            <a:lvl1pPr marL="0" indent="0">
              <a:buNone/>
              <a:defRPr sz="600"/>
            </a:lvl1pPr>
          </a:lstStyle>
          <a:p>
            <a:pPr lvl="0"/>
            <a:r>
              <a:rPr lang="en-US"/>
              <a:t>LOREM IPSUM DOLOR</a:t>
            </a:r>
          </a:p>
        </p:txBody>
      </p:sp>
      <p:sp>
        <p:nvSpPr>
          <p:cNvPr id="18" name="Text Placeholder 11">
            <a:extLst>
              <a:ext uri="{FF2B5EF4-FFF2-40B4-BE49-F238E27FC236}">
                <a16:creationId xmlns:a16="http://schemas.microsoft.com/office/drawing/2014/main" id="{A69CBA21-EBF9-F33A-FB8B-42326F190EE9}"/>
              </a:ext>
            </a:extLst>
          </p:cNvPr>
          <p:cNvSpPr>
            <a:spLocks noGrp="1"/>
          </p:cNvSpPr>
          <p:nvPr>
            <p:ph type="body" sz="quarter" idx="17" hasCustomPrompt="1"/>
          </p:nvPr>
        </p:nvSpPr>
        <p:spPr>
          <a:xfrm>
            <a:off x="4350591" y="3840535"/>
            <a:ext cx="1418197" cy="166320"/>
          </a:xfrm>
        </p:spPr>
        <p:txBody>
          <a:bodyPr>
            <a:noAutofit/>
          </a:bodyPr>
          <a:lstStyle>
            <a:lvl1pPr marL="0" indent="0">
              <a:buNone/>
              <a:defRPr sz="600"/>
            </a:lvl1pPr>
          </a:lstStyle>
          <a:p>
            <a:pPr lvl="0"/>
            <a:r>
              <a:rPr lang="en-US"/>
              <a:t>LOREM IPSUM DOLOR</a:t>
            </a:r>
          </a:p>
        </p:txBody>
      </p:sp>
      <p:sp>
        <p:nvSpPr>
          <p:cNvPr id="23" name="Text Placeholder 11">
            <a:extLst>
              <a:ext uri="{FF2B5EF4-FFF2-40B4-BE49-F238E27FC236}">
                <a16:creationId xmlns:a16="http://schemas.microsoft.com/office/drawing/2014/main" id="{1A7B0EF2-9EC6-89BE-8B00-C3A5454FED59}"/>
              </a:ext>
            </a:extLst>
          </p:cNvPr>
          <p:cNvSpPr>
            <a:spLocks noGrp="1"/>
          </p:cNvSpPr>
          <p:nvPr>
            <p:ph type="body" sz="quarter" idx="18" hasCustomPrompt="1"/>
          </p:nvPr>
        </p:nvSpPr>
        <p:spPr>
          <a:xfrm>
            <a:off x="8135938" y="3840535"/>
            <a:ext cx="1418197" cy="166320"/>
          </a:xfrm>
        </p:spPr>
        <p:txBody>
          <a:bodyPr>
            <a:noAutofit/>
          </a:bodyPr>
          <a:lstStyle>
            <a:lvl1pPr marL="0" indent="0">
              <a:buNone/>
              <a:defRPr sz="600"/>
            </a:lvl1pPr>
          </a:lstStyle>
          <a:p>
            <a:pPr lvl="0"/>
            <a:r>
              <a:rPr lang="en-US"/>
              <a:t>LOREM IPSUM DOLOR</a:t>
            </a:r>
          </a:p>
        </p:txBody>
      </p:sp>
      <p:sp>
        <p:nvSpPr>
          <p:cNvPr id="24" name="Text Placeholder 14">
            <a:extLst>
              <a:ext uri="{FF2B5EF4-FFF2-40B4-BE49-F238E27FC236}">
                <a16:creationId xmlns:a16="http://schemas.microsoft.com/office/drawing/2014/main" id="{08E5CFBC-F043-C893-9501-1E866AAC7397}"/>
              </a:ext>
            </a:extLst>
          </p:cNvPr>
          <p:cNvSpPr>
            <a:spLocks noGrp="1"/>
          </p:cNvSpPr>
          <p:nvPr>
            <p:ph type="body" sz="quarter" idx="19" hasCustomPrompt="1"/>
          </p:nvPr>
        </p:nvSpPr>
        <p:spPr>
          <a:xfrm>
            <a:off x="8135938" y="1782482"/>
            <a:ext cx="3428533" cy="1423988"/>
          </a:xfrm>
        </p:spPr>
        <p:txBody>
          <a:bodyPr>
            <a:noAutofit/>
          </a:bodyPr>
          <a:lstStyle>
            <a:lvl1pPr marL="0" indent="0" algn="l">
              <a:buNone/>
              <a:defRPr sz="6000"/>
            </a:lvl1pPr>
          </a:lstStyle>
          <a:p>
            <a:pPr lvl="0"/>
            <a:r>
              <a:rPr lang="en-US" dirty="0"/>
              <a:t>+23%</a:t>
            </a:r>
          </a:p>
        </p:txBody>
      </p:sp>
      <p:sp>
        <p:nvSpPr>
          <p:cNvPr id="25" name="Text Placeholder 14">
            <a:extLst>
              <a:ext uri="{FF2B5EF4-FFF2-40B4-BE49-F238E27FC236}">
                <a16:creationId xmlns:a16="http://schemas.microsoft.com/office/drawing/2014/main" id="{EABD682A-A93A-16CE-CD78-77721410B5F8}"/>
              </a:ext>
            </a:extLst>
          </p:cNvPr>
          <p:cNvSpPr>
            <a:spLocks noGrp="1"/>
          </p:cNvSpPr>
          <p:nvPr>
            <p:ph type="body" sz="quarter" idx="20" hasCustomPrompt="1"/>
          </p:nvPr>
        </p:nvSpPr>
        <p:spPr>
          <a:xfrm>
            <a:off x="4350591" y="4275063"/>
            <a:ext cx="3428533" cy="1423988"/>
          </a:xfrm>
        </p:spPr>
        <p:txBody>
          <a:bodyPr>
            <a:noAutofit/>
          </a:bodyPr>
          <a:lstStyle>
            <a:lvl1pPr marL="0" indent="0">
              <a:buNone/>
              <a:defRPr sz="6000"/>
            </a:lvl1pPr>
          </a:lstStyle>
          <a:p>
            <a:pPr lvl="0"/>
            <a:r>
              <a:rPr lang="en-US" dirty="0"/>
              <a:t>Rocket ABC</a:t>
            </a:r>
          </a:p>
        </p:txBody>
      </p:sp>
      <p:sp>
        <p:nvSpPr>
          <p:cNvPr id="26" name="Text Placeholder 14">
            <a:extLst>
              <a:ext uri="{FF2B5EF4-FFF2-40B4-BE49-F238E27FC236}">
                <a16:creationId xmlns:a16="http://schemas.microsoft.com/office/drawing/2014/main" id="{33BE41EF-9780-BB0A-FE93-2B3D57AD22D4}"/>
              </a:ext>
            </a:extLst>
          </p:cNvPr>
          <p:cNvSpPr>
            <a:spLocks noGrp="1"/>
          </p:cNvSpPr>
          <p:nvPr>
            <p:ph type="body" sz="quarter" idx="21" hasCustomPrompt="1"/>
          </p:nvPr>
        </p:nvSpPr>
        <p:spPr>
          <a:xfrm>
            <a:off x="571967" y="4275063"/>
            <a:ext cx="3428533" cy="1423988"/>
          </a:xfrm>
        </p:spPr>
        <p:txBody>
          <a:bodyPr>
            <a:noAutofit/>
          </a:bodyPr>
          <a:lstStyle>
            <a:lvl1pPr marL="0" indent="0" algn="l">
              <a:buNone/>
              <a:defRPr sz="6000"/>
            </a:lvl1pPr>
          </a:lstStyle>
          <a:p>
            <a:pPr lvl="0"/>
            <a:r>
              <a:rPr lang="en-US" dirty="0"/>
              <a:t>-23%</a:t>
            </a:r>
          </a:p>
        </p:txBody>
      </p:sp>
      <p:sp>
        <p:nvSpPr>
          <p:cNvPr id="27" name="Text Placeholder 14">
            <a:extLst>
              <a:ext uri="{FF2B5EF4-FFF2-40B4-BE49-F238E27FC236}">
                <a16:creationId xmlns:a16="http://schemas.microsoft.com/office/drawing/2014/main" id="{A046277B-BD16-6574-4643-EF654DB96C23}"/>
              </a:ext>
            </a:extLst>
          </p:cNvPr>
          <p:cNvSpPr>
            <a:spLocks noGrp="1"/>
          </p:cNvSpPr>
          <p:nvPr>
            <p:ph type="body" sz="quarter" idx="22" hasCustomPrompt="1"/>
          </p:nvPr>
        </p:nvSpPr>
        <p:spPr>
          <a:xfrm>
            <a:off x="627529" y="1782482"/>
            <a:ext cx="3428533" cy="1423988"/>
          </a:xfrm>
        </p:spPr>
        <p:txBody>
          <a:bodyPr>
            <a:noAutofit/>
          </a:bodyPr>
          <a:lstStyle>
            <a:lvl1pPr marL="0" indent="0" algn="l">
              <a:buNone/>
              <a:defRPr sz="6000"/>
            </a:lvl1pPr>
          </a:lstStyle>
          <a:p>
            <a:pPr lvl="0"/>
            <a:r>
              <a:rPr lang="en-US" dirty="0"/>
              <a:t>$12M</a:t>
            </a:r>
          </a:p>
        </p:txBody>
      </p:sp>
      <p:sp>
        <p:nvSpPr>
          <p:cNvPr id="28" name="Text Placeholder 14">
            <a:extLst>
              <a:ext uri="{FF2B5EF4-FFF2-40B4-BE49-F238E27FC236}">
                <a16:creationId xmlns:a16="http://schemas.microsoft.com/office/drawing/2014/main" id="{34855C2C-9FDD-F2AD-346B-BAD7F5A006D6}"/>
              </a:ext>
            </a:extLst>
          </p:cNvPr>
          <p:cNvSpPr>
            <a:spLocks noGrp="1"/>
          </p:cNvSpPr>
          <p:nvPr>
            <p:ph type="body" sz="quarter" idx="23" hasCustomPrompt="1"/>
          </p:nvPr>
        </p:nvSpPr>
        <p:spPr>
          <a:xfrm>
            <a:off x="4393277" y="1793050"/>
            <a:ext cx="3428533" cy="1423988"/>
          </a:xfrm>
        </p:spPr>
        <p:txBody>
          <a:bodyPr>
            <a:noAutofit/>
          </a:bodyPr>
          <a:lstStyle>
            <a:lvl1pPr marL="0" indent="0" algn="l">
              <a:buNone/>
              <a:defRPr sz="6000"/>
            </a:lvl1pPr>
          </a:lstStyle>
          <a:p>
            <a:pPr lvl="0"/>
            <a:r>
              <a:rPr lang="en-US" dirty="0"/>
              <a:t>01%</a:t>
            </a:r>
          </a:p>
        </p:txBody>
      </p:sp>
      <p:sp>
        <p:nvSpPr>
          <p:cNvPr id="29" name="Text Placeholder 14">
            <a:extLst>
              <a:ext uri="{FF2B5EF4-FFF2-40B4-BE49-F238E27FC236}">
                <a16:creationId xmlns:a16="http://schemas.microsoft.com/office/drawing/2014/main" id="{436C67DF-6494-7353-1B02-AAE39FB02313}"/>
              </a:ext>
            </a:extLst>
          </p:cNvPr>
          <p:cNvSpPr>
            <a:spLocks noGrp="1"/>
          </p:cNvSpPr>
          <p:nvPr>
            <p:ph type="body" sz="quarter" idx="24" hasCustomPrompt="1"/>
          </p:nvPr>
        </p:nvSpPr>
        <p:spPr>
          <a:xfrm>
            <a:off x="8135938" y="4275063"/>
            <a:ext cx="3428533" cy="1423988"/>
          </a:xfrm>
        </p:spPr>
        <p:txBody>
          <a:bodyPr>
            <a:noAutofit/>
          </a:bodyPr>
          <a:lstStyle>
            <a:lvl1pPr marL="0" indent="0" algn="l">
              <a:buNone/>
              <a:defRPr sz="6000"/>
            </a:lvl1pPr>
          </a:lstStyle>
          <a:p>
            <a:pPr lvl="0"/>
            <a:r>
              <a:rPr lang="en-US" dirty="0"/>
              <a:t>$32B</a:t>
            </a:r>
          </a:p>
        </p:txBody>
      </p:sp>
    </p:spTree>
    <p:extLst>
      <p:ext uri="{BB962C8B-B14F-4D97-AF65-F5344CB8AC3E}">
        <p14:creationId xmlns:p14="http://schemas.microsoft.com/office/powerpoint/2010/main" val="38642354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ata Statistics Color">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014D79C-EF47-4A4D-AECB-AAC0C88C18B1}"/>
              </a:ext>
            </a:extLst>
          </p:cNvPr>
          <p:cNvSpPr/>
          <p:nvPr userDrawn="1"/>
        </p:nvSpPr>
        <p:spPr>
          <a:xfrm>
            <a:off x="7979735" y="3593805"/>
            <a:ext cx="3668232" cy="2434856"/>
          </a:xfrm>
          <a:prstGeom prst="rect">
            <a:avLst/>
          </a:prstGeom>
          <a:solidFill>
            <a:schemeClr val="accent5">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Rectangle 18">
            <a:extLst>
              <a:ext uri="{FF2B5EF4-FFF2-40B4-BE49-F238E27FC236}">
                <a16:creationId xmlns:a16="http://schemas.microsoft.com/office/drawing/2014/main" id="{B8FBA231-9BC3-A040-B1C8-C8DCF4F17CC6}"/>
              </a:ext>
            </a:extLst>
          </p:cNvPr>
          <p:cNvSpPr/>
          <p:nvPr userDrawn="1"/>
        </p:nvSpPr>
        <p:spPr>
          <a:xfrm>
            <a:off x="568842" y="3593805"/>
            <a:ext cx="3668232" cy="24348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5" name="Slide Number Placeholder 5">
            <a:extLst>
              <a:ext uri="{FF2B5EF4-FFF2-40B4-BE49-F238E27FC236}">
                <a16:creationId xmlns:a16="http://schemas.microsoft.com/office/drawing/2014/main" id="{6E299301-BFEB-5F17-0227-3C7B6EEDA32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Rectangle 7">
            <a:extLst>
              <a:ext uri="{FF2B5EF4-FFF2-40B4-BE49-F238E27FC236}">
                <a16:creationId xmlns:a16="http://schemas.microsoft.com/office/drawing/2014/main" id="{9EAF700E-8620-D5ED-AE46-849E96AB0580}"/>
              </a:ext>
            </a:extLst>
          </p:cNvPr>
          <p:cNvSpPr/>
          <p:nvPr userDrawn="1"/>
        </p:nvSpPr>
        <p:spPr>
          <a:xfrm>
            <a:off x="568842" y="1158949"/>
            <a:ext cx="3668232" cy="2434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043A2C9F-D7BB-BDA1-F26C-6EB23B80B24E}"/>
              </a:ext>
            </a:extLst>
          </p:cNvPr>
          <p:cNvSpPr/>
          <p:nvPr userDrawn="1"/>
        </p:nvSpPr>
        <p:spPr>
          <a:xfrm>
            <a:off x="4237075" y="3593805"/>
            <a:ext cx="3742660" cy="24348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9C81A4A9-01C7-1F36-34B9-3F494F3B7139}"/>
              </a:ext>
            </a:extLst>
          </p:cNvPr>
          <p:cNvSpPr/>
          <p:nvPr userDrawn="1"/>
        </p:nvSpPr>
        <p:spPr>
          <a:xfrm>
            <a:off x="7979735" y="1158949"/>
            <a:ext cx="3668232" cy="24348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6E7FAB02-1009-A812-E488-078855B1A895}"/>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13" name="Text Placeholder 11">
            <a:extLst>
              <a:ext uri="{FF2B5EF4-FFF2-40B4-BE49-F238E27FC236}">
                <a16:creationId xmlns:a16="http://schemas.microsoft.com/office/drawing/2014/main" id="{5A0519ED-D5FF-18A6-B0A8-768E7A971F1E}"/>
              </a:ext>
            </a:extLst>
          </p:cNvPr>
          <p:cNvSpPr>
            <a:spLocks noGrp="1"/>
          </p:cNvSpPr>
          <p:nvPr>
            <p:ph type="body" sz="quarter" idx="14" hasCustomPrompt="1"/>
          </p:nvPr>
        </p:nvSpPr>
        <p:spPr>
          <a:xfrm>
            <a:off x="4350591" y="1299041"/>
            <a:ext cx="1418197" cy="166320"/>
          </a:xfrm>
        </p:spPr>
        <p:txBody>
          <a:bodyPr>
            <a:noAutofit/>
          </a:bodyPr>
          <a:lstStyle>
            <a:lvl1pPr marL="0" indent="0">
              <a:buNone/>
              <a:defRPr sz="600"/>
            </a:lvl1pPr>
          </a:lstStyle>
          <a:p>
            <a:pPr lvl="0"/>
            <a:r>
              <a:rPr lang="en-US"/>
              <a:t>LOREM IPSUM DOLOR</a:t>
            </a:r>
          </a:p>
        </p:txBody>
      </p:sp>
      <p:sp>
        <p:nvSpPr>
          <p:cNvPr id="15" name="Text Placeholder 11">
            <a:extLst>
              <a:ext uri="{FF2B5EF4-FFF2-40B4-BE49-F238E27FC236}">
                <a16:creationId xmlns:a16="http://schemas.microsoft.com/office/drawing/2014/main" id="{6682BF78-521B-3AA2-CAA9-58892779C07A}"/>
              </a:ext>
            </a:extLst>
          </p:cNvPr>
          <p:cNvSpPr>
            <a:spLocks noGrp="1"/>
          </p:cNvSpPr>
          <p:nvPr>
            <p:ph type="body" sz="quarter" idx="15" hasCustomPrompt="1"/>
          </p:nvPr>
        </p:nvSpPr>
        <p:spPr>
          <a:xfrm>
            <a:off x="8135938" y="1299041"/>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16" name="Text Placeholder 11">
            <a:extLst>
              <a:ext uri="{FF2B5EF4-FFF2-40B4-BE49-F238E27FC236}">
                <a16:creationId xmlns:a16="http://schemas.microsoft.com/office/drawing/2014/main" id="{ACDF3FC1-979B-8ECE-1803-73B925E47634}"/>
              </a:ext>
            </a:extLst>
          </p:cNvPr>
          <p:cNvSpPr>
            <a:spLocks noGrp="1"/>
          </p:cNvSpPr>
          <p:nvPr>
            <p:ph type="body" sz="quarter" idx="16" hasCustomPrompt="1"/>
          </p:nvPr>
        </p:nvSpPr>
        <p:spPr>
          <a:xfrm>
            <a:off x="632479" y="3840535"/>
            <a:ext cx="1418197" cy="166320"/>
          </a:xfrm>
        </p:spPr>
        <p:txBody>
          <a:bodyPr>
            <a:noAutofit/>
          </a:bodyPr>
          <a:lstStyle>
            <a:lvl1pPr marL="0" indent="0">
              <a:buNone/>
              <a:defRPr sz="600"/>
            </a:lvl1pPr>
          </a:lstStyle>
          <a:p>
            <a:pPr lvl="0"/>
            <a:r>
              <a:rPr lang="en-US"/>
              <a:t>LOREM IPSUM DOLOR</a:t>
            </a:r>
          </a:p>
        </p:txBody>
      </p:sp>
      <p:sp>
        <p:nvSpPr>
          <p:cNvPr id="18" name="Text Placeholder 11">
            <a:extLst>
              <a:ext uri="{FF2B5EF4-FFF2-40B4-BE49-F238E27FC236}">
                <a16:creationId xmlns:a16="http://schemas.microsoft.com/office/drawing/2014/main" id="{A69CBA21-EBF9-F33A-FB8B-42326F190EE9}"/>
              </a:ext>
            </a:extLst>
          </p:cNvPr>
          <p:cNvSpPr>
            <a:spLocks noGrp="1"/>
          </p:cNvSpPr>
          <p:nvPr>
            <p:ph type="body" sz="quarter" idx="17" hasCustomPrompt="1"/>
          </p:nvPr>
        </p:nvSpPr>
        <p:spPr>
          <a:xfrm>
            <a:off x="4350591" y="3840535"/>
            <a:ext cx="1418197" cy="166320"/>
          </a:xfrm>
        </p:spPr>
        <p:txBody>
          <a:bodyPr>
            <a:noAutofit/>
          </a:bodyPr>
          <a:lstStyle>
            <a:lvl1pPr marL="0" indent="0">
              <a:buNone/>
              <a:defRPr sz="600">
                <a:solidFill>
                  <a:schemeClr val="bg1"/>
                </a:solidFill>
              </a:defRPr>
            </a:lvl1pPr>
          </a:lstStyle>
          <a:p>
            <a:pPr lvl="0"/>
            <a:r>
              <a:rPr lang="en-US"/>
              <a:t>LOREM IPSUM DOLOR</a:t>
            </a:r>
          </a:p>
        </p:txBody>
      </p:sp>
      <p:sp>
        <p:nvSpPr>
          <p:cNvPr id="23" name="Text Placeholder 11">
            <a:extLst>
              <a:ext uri="{FF2B5EF4-FFF2-40B4-BE49-F238E27FC236}">
                <a16:creationId xmlns:a16="http://schemas.microsoft.com/office/drawing/2014/main" id="{1A7B0EF2-9EC6-89BE-8B00-C3A5454FED59}"/>
              </a:ext>
            </a:extLst>
          </p:cNvPr>
          <p:cNvSpPr>
            <a:spLocks noGrp="1"/>
          </p:cNvSpPr>
          <p:nvPr>
            <p:ph type="body" sz="quarter" idx="18" hasCustomPrompt="1"/>
          </p:nvPr>
        </p:nvSpPr>
        <p:spPr>
          <a:xfrm>
            <a:off x="8135938" y="3840535"/>
            <a:ext cx="1418197" cy="166320"/>
          </a:xfrm>
        </p:spPr>
        <p:txBody>
          <a:bodyPr>
            <a:noAutofit/>
          </a:bodyPr>
          <a:lstStyle>
            <a:lvl1pPr marL="0" indent="0">
              <a:buNone/>
              <a:defRPr sz="600">
                <a:solidFill>
                  <a:schemeClr val="bg1"/>
                </a:solidFill>
              </a:defRPr>
            </a:lvl1pPr>
          </a:lstStyle>
          <a:p>
            <a:pPr lvl="0"/>
            <a:r>
              <a:rPr lang="en-US"/>
              <a:t>LOREM IPSUM DOLOR</a:t>
            </a:r>
          </a:p>
        </p:txBody>
      </p:sp>
      <p:sp>
        <p:nvSpPr>
          <p:cNvPr id="24" name="Text Placeholder 14">
            <a:extLst>
              <a:ext uri="{FF2B5EF4-FFF2-40B4-BE49-F238E27FC236}">
                <a16:creationId xmlns:a16="http://schemas.microsoft.com/office/drawing/2014/main" id="{08E5CFBC-F043-C893-9501-1E866AAC7397}"/>
              </a:ext>
            </a:extLst>
          </p:cNvPr>
          <p:cNvSpPr>
            <a:spLocks noGrp="1"/>
          </p:cNvSpPr>
          <p:nvPr>
            <p:ph type="body" sz="quarter" idx="19" hasCustomPrompt="1"/>
          </p:nvPr>
        </p:nvSpPr>
        <p:spPr>
          <a:xfrm>
            <a:off x="8135938" y="1782482"/>
            <a:ext cx="3428533" cy="1423988"/>
          </a:xfrm>
        </p:spPr>
        <p:txBody>
          <a:bodyPr>
            <a:noAutofit/>
          </a:bodyPr>
          <a:lstStyle>
            <a:lvl1pPr marL="0" indent="0" algn="l">
              <a:buNone/>
              <a:defRPr sz="6000">
                <a:solidFill>
                  <a:schemeClr val="bg1"/>
                </a:solidFill>
              </a:defRPr>
            </a:lvl1pPr>
          </a:lstStyle>
          <a:p>
            <a:pPr lvl="0"/>
            <a:r>
              <a:rPr lang="en-US" dirty="0"/>
              <a:t>+23%</a:t>
            </a:r>
          </a:p>
        </p:txBody>
      </p:sp>
      <p:sp>
        <p:nvSpPr>
          <p:cNvPr id="25" name="Text Placeholder 14">
            <a:extLst>
              <a:ext uri="{FF2B5EF4-FFF2-40B4-BE49-F238E27FC236}">
                <a16:creationId xmlns:a16="http://schemas.microsoft.com/office/drawing/2014/main" id="{EABD682A-A93A-16CE-CD78-77721410B5F8}"/>
              </a:ext>
            </a:extLst>
          </p:cNvPr>
          <p:cNvSpPr>
            <a:spLocks noGrp="1"/>
          </p:cNvSpPr>
          <p:nvPr>
            <p:ph type="body" sz="quarter" idx="20" hasCustomPrompt="1"/>
          </p:nvPr>
        </p:nvSpPr>
        <p:spPr>
          <a:xfrm>
            <a:off x="4350591" y="4275063"/>
            <a:ext cx="3428533" cy="1423988"/>
          </a:xfrm>
        </p:spPr>
        <p:txBody>
          <a:bodyPr>
            <a:noAutofit/>
          </a:bodyPr>
          <a:lstStyle>
            <a:lvl1pPr marL="0" indent="0">
              <a:buNone/>
              <a:defRPr sz="6000">
                <a:solidFill>
                  <a:schemeClr val="bg1"/>
                </a:solidFill>
              </a:defRPr>
            </a:lvl1pPr>
          </a:lstStyle>
          <a:p>
            <a:pPr lvl="0"/>
            <a:r>
              <a:rPr lang="en-US" dirty="0"/>
              <a:t>Rocket ABC</a:t>
            </a:r>
          </a:p>
        </p:txBody>
      </p:sp>
      <p:sp>
        <p:nvSpPr>
          <p:cNvPr id="26" name="Text Placeholder 14">
            <a:extLst>
              <a:ext uri="{FF2B5EF4-FFF2-40B4-BE49-F238E27FC236}">
                <a16:creationId xmlns:a16="http://schemas.microsoft.com/office/drawing/2014/main" id="{33BE41EF-9780-BB0A-FE93-2B3D57AD22D4}"/>
              </a:ext>
            </a:extLst>
          </p:cNvPr>
          <p:cNvSpPr>
            <a:spLocks noGrp="1"/>
          </p:cNvSpPr>
          <p:nvPr>
            <p:ph type="body" sz="quarter" idx="21" hasCustomPrompt="1"/>
          </p:nvPr>
        </p:nvSpPr>
        <p:spPr>
          <a:xfrm>
            <a:off x="571967" y="4275063"/>
            <a:ext cx="3428533" cy="1423988"/>
          </a:xfrm>
        </p:spPr>
        <p:txBody>
          <a:bodyPr>
            <a:noAutofit/>
          </a:bodyPr>
          <a:lstStyle>
            <a:lvl1pPr marL="0" indent="0" algn="l">
              <a:buNone/>
              <a:defRPr sz="6000"/>
            </a:lvl1pPr>
          </a:lstStyle>
          <a:p>
            <a:pPr lvl="0"/>
            <a:r>
              <a:rPr lang="en-US" dirty="0"/>
              <a:t>-23%</a:t>
            </a:r>
          </a:p>
        </p:txBody>
      </p:sp>
      <p:sp>
        <p:nvSpPr>
          <p:cNvPr id="27" name="Text Placeholder 14">
            <a:extLst>
              <a:ext uri="{FF2B5EF4-FFF2-40B4-BE49-F238E27FC236}">
                <a16:creationId xmlns:a16="http://schemas.microsoft.com/office/drawing/2014/main" id="{A046277B-BD16-6574-4643-EF654DB96C23}"/>
              </a:ext>
            </a:extLst>
          </p:cNvPr>
          <p:cNvSpPr>
            <a:spLocks noGrp="1"/>
          </p:cNvSpPr>
          <p:nvPr>
            <p:ph type="body" sz="quarter" idx="22" hasCustomPrompt="1"/>
          </p:nvPr>
        </p:nvSpPr>
        <p:spPr>
          <a:xfrm>
            <a:off x="627529" y="1782482"/>
            <a:ext cx="3428533" cy="1423988"/>
          </a:xfrm>
        </p:spPr>
        <p:txBody>
          <a:bodyPr>
            <a:noAutofit/>
          </a:bodyPr>
          <a:lstStyle>
            <a:lvl1pPr marL="0" indent="0" algn="l">
              <a:buNone/>
              <a:defRPr sz="6000">
                <a:solidFill>
                  <a:schemeClr val="bg1"/>
                </a:solidFill>
              </a:defRPr>
            </a:lvl1pPr>
          </a:lstStyle>
          <a:p>
            <a:pPr lvl="0"/>
            <a:r>
              <a:rPr lang="en-US" dirty="0"/>
              <a:t>$12M</a:t>
            </a:r>
          </a:p>
        </p:txBody>
      </p:sp>
      <p:sp>
        <p:nvSpPr>
          <p:cNvPr id="28" name="Text Placeholder 14">
            <a:extLst>
              <a:ext uri="{FF2B5EF4-FFF2-40B4-BE49-F238E27FC236}">
                <a16:creationId xmlns:a16="http://schemas.microsoft.com/office/drawing/2014/main" id="{34855C2C-9FDD-F2AD-346B-BAD7F5A006D6}"/>
              </a:ext>
            </a:extLst>
          </p:cNvPr>
          <p:cNvSpPr>
            <a:spLocks noGrp="1"/>
          </p:cNvSpPr>
          <p:nvPr>
            <p:ph type="body" sz="quarter" idx="23" hasCustomPrompt="1"/>
          </p:nvPr>
        </p:nvSpPr>
        <p:spPr>
          <a:xfrm>
            <a:off x="4393277" y="1793050"/>
            <a:ext cx="3428533" cy="1423988"/>
          </a:xfrm>
        </p:spPr>
        <p:txBody>
          <a:bodyPr>
            <a:noAutofit/>
          </a:bodyPr>
          <a:lstStyle>
            <a:lvl1pPr marL="0" indent="0" algn="l">
              <a:buNone/>
              <a:defRPr sz="6000"/>
            </a:lvl1pPr>
          </a:lstStyle>
          <a:p>
            <a:pPr lvl="0"/>
            <a:r>
              <a:rPr lang="en-US" dirty="0"/>
              <a:t>01%</a:t>
            </a:r>
          </a:p>
        </p:txBody>
      </p:sp>
      <p:sp>
        <p:nvSpPr>
          <p:cNvPr id="29" name="Text Placeholder 14">
            <a:extLst>
              <a:ext uri="{FF2B5EF4-FFF2-40B4-BE49-F238E27FC236}">
                <a16:creationId xmlns:a16="http://schemas.microsoft.com/office/drawing/2014/main" id="{436C67DF-6494-7353-1B02-AAE39FB02313}"/>
              </a:ext>
            </a:extLst>
          </p:cNvPr>
          <p:cNvSpPr>
            <a:spLocks noGrp="1"/>
          </p:cNvSpPr>
          <p:nvPr>
            <p:ph type="body" sz="quarter" idx="24" hasCustomPrompt="1"/>
          </p:nvPr>
        </p:nvSpPr>
        <p:spPr>
          <a:xfrm>
            <a:off x="8135938" y="4275063"/>
            <a:ext cx="3428533" cy="1423988"/>
          </a:xfrm>
        </p:spPr>
        <p:txBody>
          <a:bodyPr>
            <a:noAutofit/>
          </a:bodyPr>
          <a:lstStyle>
            <a:lvl1pPr marL="0" indent="0" algn="l">
              <a:buNone/>
              <a:defRPr sz="6000">
                <a:solidFill>
                  <a:schemeClr val="bg1"/>
                </a:solidFill>
              </a:defRPr>
            </a:lvl1pPr>
          </a:lstStyle>
          <a:p>
            <a:pPr lvl="0"/>
            <a:r>
              <a:rPr lang="en-US" dirty="0"/>
              <a:t>$32B</a:t>
            </a:r>
          </a:p>
        </p:txBody>
      </p:sp>
    </p:spTree>
    <p:extLst>
      <p:ext uri="{BB962C8B-B14F-4D97-AF65-F5344CB8AC3E}">
        <p14:creationId xmlns:p14="http://schemas.microsoft.com/office/powerpoint/2010/main" val="30083307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ata Statistics No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14" name="Slide Number Placeholder 5">
            <a:extLst>
              <a:ext uri="{FF2B5EF4-FFF2-40B4-BE49-F238E27FC236}">
                <a16:creationId xmlns:a16="http://schemas.microsoft.com/office/drawing/2014/main" id="{85A54BC4-4AB8-B62B-93FF-440ED25349F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Rectangle 1">
            <a:extLst>
              <a:ext uri="{FF2B5EF4-FFF2-40B4-BE49-F238E27FC236}">
                <a16:creationId xmlns:a16="http://schemas.microsoft.com/office/drawing/2014/main" id="{92B237BE-844C-D0E0-0D09-631934125D67}"/>
              </a:ext>
            </a:extLst>
          </p:cNvPr>
          <p:cNvSpPr/>
          <p:nvPr userDrawn="1"/>
        </p:nvSpPr>
        <p:spPr>
          <a:xfrm>
            <a:off x="541132" y="1202632"/>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 name="Rectangle 2">
            <a:extLst>
              <a:ext uri="{FF2B5EF4-FFF2-40B4-BE49-F238E27FC236}">
                <a16:creationId xmlns:a16="http://schemas.microsoft.com/office/drawing/2014/main" id="{8509148E-8504-489C-5D1F-72E6FDD2287E}"/>
              </a:ext>
            </a:extLst>
          </p:cNvPr>
          <p:cNvSpPr/>
          <p:nvPr userDrawn="1"/>
        </p:nvSpPr>
        <p:spPr>
          <a:xfrm>
            <a:off x="3449063" y="1233881"/>
            <a:ext cx="2659267" cy="243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Rectangle 4">
            <a:extLst>
              <a:ext uri="{FF2B5EF4-FFF2-40B4-BE49-F238E27FC236}">
                <a16:creationId xmlns:a16="http://schemas.microsoft.com/office/drawing/2014/main" id="{1D8E1FC5-7975-6995-8DAC-44A9FF315F11}"/>
              </a:ext>
            </a:extLst>
          </p:cNvPr>
          <p:cNvSpPr/>
          <p:nvPr userDrawn="1"/>
        </p:nvSpPr>
        <p:spPr>
          <a:xfrm>
            <a:off x="6356994" y="1202632"/>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Rectangle 16">
            <a:extLst>
              <a:ext uri="{FF2B5EF4-FFF2-40B4-BE49-F238E27FC236}">
                <a16:creationId xmlns:a16="http://schemas.microsoft.com/office/drawing/2014/main" id="{2B4B9818-3052-B3D3-3223-EC283EDA4132}"/>
              </a:ext>
            </a:extLst>
          </p:cNvPr>
          <p:cNvSpPr/>
          <p:nvPr userDrawn="1"/>
        </p:nvSpPr>
        <p:spPr>
          <a:xfrm>
            <a:off x="9260387" y="1202632"/>
            <a:ext cx="2659267" cy="243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Text Placeholder 11">
            <a:extLst>
              <a:ext uri="{FF2B5EF4-FFF2-40B4-BE49-F238E27FC236}">
                <a16:creationId xmlns:a16="http://schemas.microsoft.com/office/drawing/2014/main" id="{2AB9283A-DF8B-8451-EB26-524FE0E8FD34}"/>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solidFill>
                  <a:schemeClr val="tx1"/>
                </a:solidFill>
              </a:defRPr>
            </a:lvl1pPr>
          </a:lstStyle>
          <a:p>
            <a:pPr lvl="0"/>
            <a:r>
              <a:rPr lang="en-US" dirty="0"/>
              <a:t>LOREM IPSUM DOLOR</a:t>
            </a:r>
          </a:p>
        </p:txBody>
      </p:sp>
      <p:sp>
        <p:nvSpPr>
          <p:cNvPr id="20" name="Text Placeholder 11">
            <a:extLst>
              <a:ext uri="{FF2B5EF4-FFF2-40B4-BE49-F238E27FC236}">
                <a16:creationId xmlns:a16="http://schemas.microsoft.com/office/drawing/2014/main" id="{EF11B6CC-CE34-8DD6-1594-E1D267AAC2DD}"/>
              </a:ext>
            </a:extLst>
          </p:cNvPr>
          <p:cNvSpPr>
            <a:spLocks noGrp="1"/>
          </p:cNvSpPr>
          <p:nvPr>
            <p:ph type="body" sz="quarter" idx="14" hasCustomPrompt="1"/>
          </p:nvPr>
        </p:nvSpPr>
        <p:spPr>
          <a:xfrm>
            <a:off x="3548150" y="1299041"/>
            <a:ext cx="1418197" cy="166320"/>
          </a:xfrm>
        </p:spPr>
        <p:txBody>
          <a:bodyPr>
            <a:noAutofit/>
          </a:bodyPr>
          <a:lstStyle>
            <a:lvl1pPr marL="0" indent="0">
              <a:buNone/>
              <a:defRPr sz="600"/>
            </a:lvl1pPr>
          </a:lstStyle>
          <a:p>
            <a:pPr lvl="0"/>
            <a:r>
              <a:rPr lang="en-US" dirty="0"/>
              <a:t>LOREM IPSUM DOLOR</a:t>
            </a:r>
          </a:p>
        </p:txBody>
      </p:sp>
      <p:sp>
        <p:nvSpPr>
          <p:cNvPr id="21" name="Text Placeholder 11">
            <a:extLst>
              <a:ext uri="{FF2B5EF4-FFF2-40B4-BE49-F238E27FC236}">
                <a16:creationId xmlns:a16="http://schemas.microsoft.com/office/drawing/2014/main" id="{C892B84F-2DC3-5183-B687-C6839274A499}"/>
              </a:ext>
            </a:extLst>
          </p:cNvPr>
          <p:cNvSpPr>
            <a:spLocks noGrp="1"/>
          </p:cNvSpPr>
          <p:nvPr>
            <p:ph type="body" sz="quarter" idx="15" hasCustomPrompt="1"/>
          </p:nvPr>
        </p:nvSpPr>
        <p:spPr>
          <a:xfrm>
            <a:off x="6456218" y="1299041"/>
            <a:ext cx="1418197" cy="166320"/>
          </a:xfrm>
        </p:spPr>
        <p:txBody>
          <a:bodyPr>
            <a:noAutofit/>
          </a:bodyPr>
          <a:lstStyle>
            <a:lvl1pPr marL="0" indent="0">
              <a:buNone/>
              <a:defRPr sz="600">
                <a:solidFill>
                  <a:schemeClr val="tx1"/>
                </a:solidFill>
              </a:defRPr>
            </a:lvl1pPr>
          </a:lstStyle>
          <a:p>
            <a:pPr lvl="0"/>
            <a:r>
              <a:rPr lang="en-US" dirty="0"/>
              <a:t>LOREM IPSUM DOLOR</a:t>
            </a:r>
          </a:p>
        </p:txBody>
      </p:sp>
      <p:sp>
        <p:nvSpPr>
          <p:cNvPr id="22" name="Text Placeholder 14">
            <a:extLst>
              <a:ext uri="{FF2B5EF4-FFF2-40B4-BE49-F238E27FC236}">
                <a16:creationId xmlns:a16="http://schemas.microsoft.com/office/drawing/2014/main" id="{99B90E3A-2343-1B76-B681-0CF6414CA2CD}"/>
              </a:ext>
            </a:extLst>
          </p:cNvPr>
          <p:cNvSpPr>
            <a:spLocks noGrp="1"/>
          </p:cNvSpPr>
          <p:nvPr>
            <p:ph type="body" sz="quarter" idx="19" hasCustomPrompt="1"/>
          </p:nvPr>
        </p:nvSpPr>
        <p:spPr>
          <a:xfrm>
            <a:off x="6456218" y="1782482"/>
            <a:ext cx="2452255" cy="1423988"/>
          </a:xfrm>
        </p:spPr>
        <p:txBody>
          <a:bodyPr>
            <a:noAutofit/>
          </a:bodyPr>
          <a:lstStyle>
            <a:lvl1pPr marL="0" indent="0" algn="l">
              <a:buNone/>
              <a:defRPr sz="4400">
                <a:solidFill>
                  <a:schemeClr val="tx1"/>
                </a:solidFill>
              </a:defRPr>
            </a:lvl1pPr>
          </a:lstStyle>
          <a:p>
            <a:pPr lvl="0"/>
            <a:r>
              <a:rPr lang="en-US"/>
              <a:t>+23%</a:t>
            </a:r>
          </a:p>
        </p:txBody>
      </p:sp>
      <p:sp>
        <p:nvSpPr>
          <p:cNvPr id="30" name="Text Placeholder 14">
            <a:extLst>
              <a:ext uri="{FF2B5EF4-FFF2-40B4-BE49-F238E27FC236}">
                <a16:creationId xmlns:a16="http://schemas.microsoft.com/office/drawing/2014/main" id="{D2ADC037-283E-F479-4CC7-99B68A12F84F}"/>
              </a:ext>
            </a:extLst>
          </p:cNvPr>
          <p:cNvSpPr>
            <a:spLocks noGrp="1"/>
          </p:cNvSpPr>
          <p:nvPr>
            <p:ph type="body" sz="quarter" idx="22" hasCustomPrompt="1"/>
          </p:nvPr>
        </p:nvSpPr>
        <p:spPr>
          <a:xfrm>
            <a:off x="627530" y="1782482"/>
            <a:ext cx="2466350" cy="1423988"/>
          </a:xfrm>
        </p:spPr>
        <p:txBody>
          <a:bodyPr>
            <a:noAutofit/>
          </a:bodyPr>
          <a:lstStyle>
            <a:lvl1pPr marL="0" indent="0" algn="l">
              <a:buNone/>
              <a:defRPr sz="4400">
                <a:solidFill>
                  <a:schemeClr val="tx1"/>
                </a:solidFill>
              </a:defRPr>
            </a:lvl1pPr>
          </a:lstStyle>
          <a:p>
            <a:pPr lvl="0"/>
            <a:r>
              <a:rPr lang="en-US"/>
              <a:t>$12M</a:t>
            </a:r>
          </a:p>
        </p:txBody>
      </p:sp>
      <p:sp>
        <p:nvSpPr>
          <p:cNvPr id="31" name="Text Placeholder 14">
            <a:extLst>
              <a:ext uri="{FF2B5EF4-FFF2-40B4-BE49-F238E27FC236}">
                <a16:creationId xmlns:a16="http://schemas.microsoft.com/office/drawing/2014/main" id="{C8728E72-13A4-C9ED-5C1C-B11383326928}"/>
              </a:ext>
            </a:extLst>
          </p:cNvPr>
          <p:cNvSpPr>
            <a:spLocks noGrp="1"/>
          </p:cNvSpPr>
          <p:nvPr>
            <p:ph type="body" sz="quarter" idx="23" hasCustomPrompt="1"/>
          </p:nvPr>
        </p:nvSpPr>
        <p:spPr>
          <a:xfrm>
            <a:off x="3548150" y="1793050"/>
            <a:ext cx="2453661" cy="1423988"/>
          </a:xfrm>
        </p:spPr>
        <p:txBody>
          <a:bodyPr>
            <a:noAutofit/>
          </a:bodyPr>
          <a:lstStyle>
            <a:lvl1pPr marL="0" indent="0" algn="l">
              <a:buNone/>
              <a:defRPr sz="4400"/>
            </a:lvl1pPr>
          </a:lstStyle>
          <a:p>
            <a:pPr lvl="0"/>
            <a:r>
              <a:rPr lang="en-US"/>
              <a:t>01%</a:t>
            </a:r>
          </a:p>
        </p:txBody>
      </p:sp>
      <p:sp>
        <p:nvSpPr>
          <p:cNvPr id="32" name="Text Placeholder 11">
            <a:extLst>
              <a:ext uri="{FF2B5EF4-FFF2-40B4-BE49-F238E27FC236}">
                <a16:creationId xmlns:a16="http://schemas.microsoft.com/office/drawing/2014/main" id="{210F8A30-2A21-FAD2-13E3-141CD10454CF}"/>
              </a:ext>
            </a:extLst>
          </p:cNvPr>
          <p:cNvSpPr>
            <a:spLocks noGrp="1"/>
          </p:cNvSpPr>
          <p:nvPr>
            <p:ph type="body" sz="quarter" idx="25" hasCustomPrompt="1"/>
          </p:nvPr>
        </p:nvSpPr>
        <p:spPr>
          <a:xfrm>
            <a:off x="9351818" y="1299041"/>
            <a:ext cx="1418197" cy="166320"/>
          </a:xfrm>
        </p:spPr>
        <p:txBody>
          <a:bodyPr>
            <a:noAutofit/>
          </a:bodyPr>
          <a:lstStyle>
            <a:lvl1pPr marL="0" indent="0">
              <a:buNone/>
              <a:defRPr sz="600">
                <a:solidFill>
                  <a:schemeClr val="tx1"/>
                </a:solidFill>
              </a:defRPr>
            </a:lvl1pPr>
          </a:lstStyle>
          <a:p>
            <a:pPr lvl="0"/>
            <a:r>
              <a:rPr lang="en-US"/>
              <a:t>LOREM IPSUM DOLOR</a:t>
            </a:r>
          </a:p>
        </p:txBody>
      </p:sp>
      <p:sp>
        <p:nvSpPr>
          <p:cNvPr id="33" name="Text Placeholder 14">
            <a:extLst>
              <a:ext uri="{FF2B5EF4-FFF2-40B4-BE49-F238E27FC236}">
                <a16:creationId xmlns:a16="http://schemas.microsoft.com/office/drawing/2014/main" id="{553B5763-75F3-EF27-5645-F34DEBD9FCAE}"/>
              </a:ext>
            </a:extLst>
          </p:cNvPr>
          <p:cNvSpPr>
            <a:spLocks noGrp="1"/>
          </p:cNvSpPr>
          <p:nvPr>
            <p:ph type="body" sz="quarter" idx="26" hasCustomPrompt="1"/>
          </p:nvPr>
        </p:nvSpPr>
        <p:spPr>
          <a:xfrm>
            <a:off x="9351818" y="1782482"/>
            <a:ext cx="2452255" cy="1423988"/>
          </a:xfrm>
        </p:spPr>
        <p:txBody>
          <a:bodyPr>
            <a:noAutofit/>
          </a:bodyPr>
          <a:lstStyle>
            <a:lvl1pPr marL="0" indent="0" algn="l">
              <a:buNone/>
              <a:defRPr sz="4400">
                <a:solidFill>
                  <a:schemeClr val="tx1"/>
                </a:solidFill>
              </a:defRPr>
            </a:lvl1pPr>
          </a:lstStyle>
          <a:p>
            <a:pPr lvl="0"/>
            <a:r>
              <a:rPr lang="en-US" dirty="0"/>
              <a:t>+5%</a:t>
            </a:r>
          </a:p>
        </p:txBody>
      </p:sp>
      <p:sp>
        <p:nvSpPr>
          <p:cNvPr id="34" name="Rectangle 33">
            <a:extLst>
              <a:ext uri="{FF2B5EF4-FFF2-40B4-BE49-F238E27FC236}">
                <a16:creationId xmlns:a16="http://schemas.microsoft.com/office/drawing/2014/main" id="{479112AF-E1F5-A0DA-DBA7-DB94D0A7DF24}"/>
              </a:ext>
            </a:extLst>
          </p:cNvPr>
          <p:cNvSpPr/>
          <p:nvPr userDrawn="1"/>
        </p:nvSpPr>
        <p:spPr>
          <a:xfrm>
            <a:off x="541132" y="3848851"/>
            <a:ext cx="2659267" cy="243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 name="Rectangle 34">
            <a:extLst>
              <a:ext uri="{FF2B5EF4-FFF2-40B4-BE49-F238E27FC236}">
                <a16:creationId xmlns:a16="http://schemas.microsoft.com/office/drawing/2014/main" id="{02E863F3-EDE0-5E71-61DA-A1D952F9A1A6}"/>
              </a:ext>
            </a:extLst>
          </p:cNvPr>
          <p:cNvSpPr/>
          <p:nvPr userDrawn="1"/>
        </p:nvSpPr>
        <p:spPr>
          <a:xfrm>
            <a:off x="3449063" y="3880100"/>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Rectangle 35">
            <a:extLst>
              <a:ext uri="{FF2B5EF4-FFF2-40B4-BE49-F238E27FC236}">
                <a16:creationId xmlns:a16="http://schemas.microsoft.com/office/drawing/2014/main" id="{C7171BCC-2271-E14D-C2D6-B2F186A5EBE4}"/>
              </a:ext>
            </a:extLst>
          </p:cNvPr>
          <p:cNvSpPr/>
          <p:nvPr userDrawn="1"/>
        </p:nvSpPr>
        <p:spPr>
          <a:xfrm>
            <a:off x="6356994" y="3848851"/>
            <a:ext cx="2659267" cy="243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Rectangle 36">
            <a:extLst>
              <a:ext uri="{FF2B5EF4-FFF2-40B4-BE49-F238E27FC236}">
                <a16:creationId xmlns:a16="http://schemas.microsoft.com/office/drawing/2014/main" id="{7ABD2401-6E62-1ACD-ED6C-342DC0DA4C38}"/>
              </a:ext>
            </a:extLst>
          </p:cNvPr>
          <p:cNvSpPr/>
          <p:nvPr userDrawn="1"/>
        </p:nvSpPr>
        <p:spPr>
          <a:xfrm>
            <a:off x="9260387" y="3848851"/>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Text Placeholder 11">
            <a:extLst>
              <a:ext uri="{FF2B5EF4-FFF2-40B4-BE49-F238E27FC236}">
                <a16:creationId xmlns:a16="http://schemas.microsoft.com/office/drawing/2014/main" id="{D78921F4-98B1-E433-CD37-04E1226DE518}"/>
              </a:ext>
            </a:extLst>
          </p:cNvPr>
          <p:cNvSpPr>
            <a:spLocks noGrp="1"/>
          </p:cNvSpPr>
          <p:nvPr>
            <p:ph type="body" sz="quarter" idx="27" hasCustomPrompt="1"/>
          </p:nvPr>
        </p:nvSpPr>
        <p:spPr>
          <a:xfrm>
            <a:off x="632479" y="3945260"/>
            <a:ext cx="1418197" cy="166320"/>
          </a:xfrm>
        </p:spPr>
        <p:txBody>
          <a:bodyPr>
            <a:noAutofit/>
          </a:bodyPr>
          <a:lstStyle>
            <a:lvl1pPr marL="0" indent="0">
              <a:buNone/>
              <a:defRPr sz="600"/>
            </a:lvl1pPr>
          </a:lstStyle>
          <a:p>
            <a:pPr lvl="0"/>
            <a:r>
              <a:rPr lang="en-US"/>
              <a:t>LOREM IPSUM DOLOR</a:t>
            </a:r>
          </a:p>
        </p:txBody>
      </p:sp>
      <p:sp>
        <p:nvSpPr>
          <p:cNvPr id="39" name="Text Placeholder 11">
            <a:extLst>
              <a:ext uri="{FF2B5EF4-FFF2-40B4-BE49-F238E27FC236}">
                <a16:creationId xmlns:a16="http://schemas.microsoft.com/office/drawing/2014/main" id="{5E6C0D64-E570-6713-0FCB-6043D86FC630}"/>
              </a:ext>
            </a:extLst>
          </p:cNvPr>
          <p:cNvSpPr>
            <a:spLocks noGrp="1"/>
          </p:cNvSpPr>
          <p:nvPr>
            <p:ph type="body" sz="quarter" idx="28" hasCustomPrompt="1"/>
          </p:nvPr>
        </p:nvSpPr>
        <p:spPr>
          <a:xfrm>
            <a:off x="3548150" y="3945260"/>
            <a:ext cx="1418197" cy="166320"/>
          </a:xfrm>
        </p:spPr>
        <p:txBody>
          <a:bodyPr>
            <a:noAutofit/>
          </a:bodyPr>
          <a:lstStyle>
            <a:lvl1pPr marL="0" indent="0">
              <a:buNone/>
              <a:defRPr sz="600">
                <a:solidFill>
                  <a:schemeClr val="tx1"/>
                </a:solidFill>
              </a:defRPr>
            </a:lvl1pPr>
          </a:lstStyle>
          <a:p>
            <a:pPr lvl="0"/>
            <a:r>
              <a:rPr lang="en-US"/>
              <a:t>LOREM IPSUM DOLOR</a:t>
            </a:r>
          </a:p>
        </p:txBody>
      </p:sp>
      <p:sp>
        <p:nvSpPr>
          <p:cNvPr id="40" name="Text Placeholder 11">
            <a:extLst>
              <a:ext uri="{FF2B5EF4-FFF2-40B4-BE49-F238E27FC236}">
                <a16:creationId xmlns:a16="http://schemas.microsoft.com/office/drawing/2014/main" id="{2E9BFEBC-178A-AEA9-798C-AF582BB4F522}"/>
              </a:ext>
            </a:extLst>
          </p:cNvPr>
          <p:cNvSpPr>
            <a:spLocks noGrp="1"/>
          </p:cNvSpPr>
          <p:nvPr>
            <p:ph type="body" sz="quarter" idx="29" hasCustomPrompt="1"/>
          </p:nvPr>
        </p:nvSpPr>
        <p:spPr>
          <a:xfrm>
            <a:off x="6456218" y="3945260"/>
            <a:ext cx="1418197" cy="166320"/>
          </a:xfrm>
        </p:spPr>
        <p:txBody>
          <a:bodyPr>
            <a:noAutofit/>
          </a:bodyPr>
          <a:lstStyle>
            <a:lvl1pPr marL="0" indent="0">
              <a:buNone/>
              <a:defRPr sz="600"/>
            </a:lvl1pPr>
          </a:lstStyle>
          <a:p>
            <a:pPr lvl="0"/>
            <a:r>
              <a:rPr lang="en-US"/>
              <a:t>LOREM IPSUM DOLOR</a:t>
            </a:r>
          </a:p>
        </p:txBody>
      </p:sp>
      <p:sp>
        <p:nvSpPr>
          <p:cNvPr id="41" name="Text Placeholder 14">
            <a:extLst>
              <a:ext uri="{FF2B5EF4-FFF2-40B4-BE49-F238E27FC236}">
                <a16:creationId xmlns:a16="http://schemas.microsoft.com/office/drawing/2014/main" id="{A3581CF6-2867-6D51-B30D-D2393781C9E4}"/>
              </a:ext>
            </a:extLst>
          </p:cNvPr>
          <p:cNvSpPr>
            <a:spLocks noGrp="1"/>
          </p:cNvSpPr>
          <p:nvPr>
            <p:ph type="body" sz="quarter" idx="30" hasCustomPrompt="1"/>
          </p:nvPr>
        </p:nvSpPr>
        <p:spPr>
          <a:xfrm>
            <a:off x="6456218" y="4428701"/>
            <a:ext cx="2452255" cy="1423988"/>
          </a:xfrm>
        </p:spPr>
        <p:txBody>
          <a:bodyPr>
            <a:noAutofit/>
          </a:bodyPr>
          <a:lstStyle>
            <a:lvl1pPr marL="0" indent="0" algn="l">
              <a:buNone/>
              <a:defRPr sz="4400"/>
            </a:lvl1pPr>
          </a:lstStyle>
          <a:p>
            <a:pPr lvl="0"/>
            <a:r>
              <a:rPr lang="en-US" dirty="0"/>
              <a:t>$32B</a:t>
            </a:r>
          </a:p>
        </p:txBody>
      </p:sp>
      <p:sp>
        <p:nvSpPr>
          <p:cNvPr id="42" name="Text Placeholder 14">
            <a:extLst>
              <a:ext uri="{FF2B5EF4-FFF2-40B4-BE49-F238E27FC236}">
                <a16:creationId xmlns:a16="http://schemas.microsoft.com/office/drawing/2014/main" id="{A49D9018-18F4-D33E-8712-87A6AB2A894F}"/>
              </a:ext>
            </a:extLst>
          </p:cNvPr>
          <p:cNvSpPr>
            <a:spLocks noGrp="1"/>
          </p:cNvSpPr>
          <p:nvPr>
            <p:ph type="body" sz="quarter" idx="31" hasCustomPrompt="1"/>
          </p:nvPr>
        </p:nvSpPr>
        <p:spPr>
          <a:xfrm>
            <a:off x="627530" y="4428701"/>
            <a:ext cx="2466350" cy="1423988"/>
          </a:xfrm>
        </p:spPr>
        <p:txBody>
          <a:bodyPr>
            <a:noAutofit/>
          </a:bodyPr>
          <a:lstStyle>
            <a:lvl1pPr marL="0" indent="0" algn="l">
              <a:buNone/>
              <a:defRPr sz="4400"/>
            </a:lvl1pPr>
          </a:lstStyle>
          <a:p>
            <a:pPr lvl="0"/>
            <a:r>
              <a:rPr lang="en-US" dirty="0"/>
              <a:t>-23%</a:t>
            </a:r>
          </a:p>
        </p:txBody>
      </p:sp>
      <p:sp>
        <p:nvSpPr>
          <p:cNvPr id="43" name="Text Placeholder 14">
            <a:extLst>
              <a:ext uri="{FF2B5EF4-FFF2-40B4-BE49-F238E27FC236}">
                <a16:creationId xmlns:a16="http://schemas.microsoft.com/office/drawing/2014/main" id="{D2677D6F-7EFE-B6E8-4CF6-5DD9284FA628}"/>
              </a:ext>
            </a:extLst>
          </p:cNvPr>
          <p:cNvSpPr>
            <a:spLocks noGrp="1"/>
          </p:cNvSpPr>
          <p:nvPr>
            <p:ph type="body" sz="quarter" idx="32" hasCustomPrompt="1"/>
          </p:nvPr>
        </p:nvSpPr>
        <p:spPr>
          <a:xfrm>
            <a:off x="3548150" y="4439269"/>
            <a:ext cx="2453661" cy="1423988"/>
          </a:xfrm>
        </p:spPr>
        <p:txBody>
          <a:bodyPr>
            <a:noAutofit/>
          </a:bodyPr>
          <a:lstStyle>
            <a:lvl1pPr marL="0" indent="0" algn="l">
              <a:buNone/>
              <a:defRPr sz="4400">
                <a:solidFill>
                  <a:schemeClr val="tx1"/>
                </a:solidFill>
              </a:defRPr>
            </a:lvl1pPr>
          </a:lstStyle>
          <a:p>
            <a:pPr lvl="0"/>
            <a:r>
              <a:rPr lang="en-US" dirty="0"/>
              <a:t>Rocket ABC</a:t>
            </a:r>
          </a:p>
        </p:txBody>
      </p:sp>
      <p:sp>
        <p:nvSpPr>
          <p:cNvPr id="44" name="Text Placeholder 11">
            <a:extLst>
              <a:ext uri="{FF2B5EF4-FFF2-40B4-BE49-F238E27FC236}">
                <a16:creationId xmlns:a16="http://schemas.microsoft.com/office/drawing/2014/main" id="{AD2D4774-243B-748D-8ED5-EB18FD51FA9F}"/>
              </a:ext>
            </a:extLst>
          </p:cNvPr>
          <p:cNvSpPr>
            <a:spLocks noGrp="1"/>
          </p:cNvSpPr>
          <p:nvPr>
            <p:ph type="body" sz="quarter" idx="33" hasCustomPrompt="1"/>
          </p:nvPr>
        </p:nvSpPr>
        <p:spPr>
          <a:xfrm>
            <a:off x="9351818" y="3945260"/>
            <a:ext cx="1418197" cy="166320"/>
          </a:xfrm>
        </p:spPr>
        <p:txBody>
          <a:bodyPr>
            <a:noAutofit/>
          </a:bodyPr>
          <a:lstStyle>
            <a:lvl1pPr marL="0" indent="0">
              <a:buNone/>
              <a:defRPr sz="600">
                <a:solidFill>
                  <a:schemeClr val="tx1"/>
                </a:solidFill>
              </a:defRPr>
            </a:lvl1pPr>
          </a:lstStyle>
          <a:p>
            <a:pPr lvl="0"/>
            <a:r>
              <a:rPr lang="en-US" dirty="0"/>
              <a:t>LOREM IPSUM DOLOR</a:t>
            </a:r>
          </a:p>
        </p:txBody>
      </p:sp>
      <p:sp>
        <p:nvSpPr>
          <p:cNvPr id="45" name="Text Placeholder 14">
            <a:extLst>
              <a:ext uri="{FF2B5EF4-FFF2-40B4-BE49-F238E27FC236}">
                <a16:creationId xmlns:a16="http://schemas.microsoft.com/office/drawing/2014/main" id="{DD7E2ADB-6CF3-72DA-89B4-8CA118D8384B}"/>
              </a:ext>
            </a:extLst>
          </p:cNvPr>
          <p:cNvSpPr>
            <a:spLocks noGrp="1"/>
          </p:cNvSpPr>
          <p:nvPr>
            <p:ph type="body" sz="quarter" idx="34" hasCustomPrompt="1"/>
          </p:nvPr>
        </p:nvSpPr>
        <p:spPr>
          <a:xfrm>
            <a:off x="9351818" y="4428701"/>
            <a:ext cx="2452255" cy="1423988"/>
          </a:xfrm>
        </p:spPr>
        <p:txBody>
          <a:bodyPr>
            <a:noAutofit/>
          </a:bodyPr>
          <a:lstStyle>
            <a:lvl1pPr marL="0" indent="0" algn="l">
              <a:buNone/>
              <a:defRPr sz="4400">
                <a:solidFill>
                  <a:schemeClr val="tx1"/>
                </a:solidFill>
              </a:defRPr>
            </a:lvl1pPr>
          </a:lstStyle>
          <a:p>
            <a:pPr lvl="0"/>
            <a:r>
              <a:rPr lang="en-US" dirty="0"/>
              <a:t>70%</a:t>
            </a:r>
          </a:p>
        </p:txBody>
      </p:sp>
    </p:spTree>
    <p:extLst>
      <p:ext uri="{BB962C8B-B14F-4D97-AF65-F5344CB8AC3E}">
        <p14:creationId xmlns:p14="http://schemas.microsoft.com/office/powerpoint/2010/main" val="11466416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ata Statistics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14" name="Slide Number Placeholder 5">
            <a:extLst>
              <a:ext uri="{FF2B5EF4-FFF2-40B4-BE49-F238E27FC236}">
                <a16:creationId xmlns:a16="http://schemas.microsoft.com/office/drawing/2014/main" id="{85A54BC4-4AB8-B62B-93FF-440ED25349F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Rectangle 1">
            <a:extLst>
              <a:ext uri="{FF2B5EF4-FFF2-40B4-BE49-F238E27FC236}">
                <a16:creationId xmlns:a16="http://schemas.microsoft.com/office/drawing/2014/main" id="{92B237BE-844C-D0E0-0D09-631934125D67}"/>
              </a:ext>
            </a:extLst>
          </p:cNvPr>
          <p:cNvSpPr/>
          <p:nvPr userDrawn="1"/>
        </p:nvSpPr>
        <p:spPr>
          <a:xfrm>
            <a:off x="541132" y="1202632"/>
            <a:ext cx="2659267" cy="2434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 name="Rectangle 2">
            <a:extLst>
              <a:ext uri="{FF2B5EF4-FFF2-40B4-BE49-F238E27FC236}">
                <a16:creationId xmlns:a16="http://schemas.microsoft.com/office/drawing/2014/main" id="{8509148E-8504-489C-5D1F-72E6FDD2287E}"/>
              </a:ext>
            </a:extLst>
          </p:cNvPr>
          <p:cNvSpPr/>
          <p:nvPr userDrawn="1"/>
        </p:nvSpPr>
        <p:spPr>
          <a:xfrm>
            <a:off x="3449063" y="1233881"/>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Rectangle 4">
            <a:extLst>
              <a:ext uri="{FF2B5EF4-FFF2-40B4-BE49-F238E27FC236}">
                <a16:creationId xmlns:a16="http://schemas.microsoft.com/office/drawing/2014/main" id="{1D8E1FC5-7975-6995-8DAC-44A9FF315F11}"/>
              </a:ext>
            </a:extLst>
          </p:cNvPr>
          <p:cNvSpPr/>
          <p:nvPr userDrawn="1"/>
        </p:nvSpPr>
        <p:spPr>
          <a:xfrm>
            <a:off x="6356994" y="1202632"/>
            <a:ext cx="2659267" cy="24348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Rectangle 16">
            <a:extLst>
              <a:ext uri="{FF2B5EF4-FFF2-40B4-BE49-F238E27FC236}">
                <a16:creationId xmlns:a16="http://schemas.microsoft.com/office/drawing/2014/main" id="{2B4B9818-3052-B3D3-3223-EC283EDA4132}"/>
              </a:ext>
            </a:extLst>
          </p:cNvPr>
          <p:cNvSpPr/>
          <p:nvPr userDrawn="1"/>
        </p:nvSpPr>
        <p:spPr>
          <a:xfrm>
            <a:off x="9260387" y="1202632"/>
            <a:ext cx="2659267" cy="24348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Text Placeholder 11">
            <a:extLst>
              <a:ext uri="{FF2B5EF4-FFF2-40B4-BE49-F238E27FC236}">
                <a16:creationId xmlns:a16="http://schemas.microsoft.com/office/drawing/2014/main" id="{2AB9283A-DF8B-8451-EB26-524FE0E8FD34}"/>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0" name="Text Placeholder 11">
            <a:extLst>
              <a:ext uri="{FF2B5EF4-FFF2-40B4-BE49-F238E27FC236}">
                <a16:creationId xmlns:a16="http://schemas.microsoft.com/office/drawing/2014/main" id="{EF11B6CC-CE34-8DD6-1594-E1D267AAC2DD}"/>
              </a:ext>
            </a:extLst>
          </p:cNvPr>
          <p:cNvSpPr>
            <a:spLocks noGrp="1"/>
          </p:cNvSpPr>
          <p:nvPr>
            <p:ph type="body" sz="quarter" idx="14" hasCustomPrompt="1"/>
          </p:nvPr>
        </p:nvSpPr>
        <p:spPr>
          <a:xfrm>
            <a:off x="3548150" y="1299041"/>
            <a:ext cx="1418197" cy="166320"/>
          </a:xfrm>
        </p:spPr>
        <p:txBody>
          <a:bodyPr>
            <a:noAutofit/>
          </a:bodyPr>
          <a:lstStyle>
            <a:lvl1pPr marL="0" indent="0">
              <a:buNone/>
              <a:defRPr sz="600"/>
            </a:lvl1pPr>
          </a:lstStyle>
          <a:p>
            <a:pPr lvl="0"/>
            <a:r>
              <a:rPr lang="en-US" dirty="0"/>
              <a:t>LOREM IPSUM DOLOR</a:t>
            </a:r>
          </a:p>
        </p:txBody>
      </p:sp>
      <p:sp>
        <p:nvSpPr>
          <p:cNvPr id="21" name="Text Placeholder 11">
            <a:extLst>
              <a:ext uri="{FF2B5EF4-FFF2-40B4-BE49-F238E27FC236}">
                <a16:creationId xmlns:a16="http://schemas.microsoft.com/office/drawing/2014/main" id="{C892B84F-2DC3-5183-B687-C6839274A499}"/>
              </a:ext>
            </a:extLst>
          </p:cNvPr>
          <p:cNvSpPr>
            <a:spLocks noGrp="1"/>
          </p:cNvSpPr>
          <p:nvPr>
            <p:ph type="body" sz="quarter" idx="15" hasCustomPrompt="1"/>
          </p:nvPr>
        </p:nvSpPr>
        <p:spPr>
          <a:xfrm>
            <a:off x="6456218" y="1299041"/>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2" name="Text Placeholder 14">
            <a:extLst>
              <a:ext uri="{FF2B5EF4-FFF2-40B4-BE49-F238E27FC236}">
                <a16:creationId xmlns:a16="http://schemas.microsoft.com/office/drawing/2014/main" id="{99B90E3A-2343-1B76-B681-0CF6414CA2CD}"/>
              </a:ext>
            </a:extLst>
          </p:cNvPr>
          <p:cNvSpPr>
            <a:spLocks noGrp="1"/>
          </p:cNvSpPr>
          <p:nvPr>
            <p:ph type="body" sz="quarter" idx="19" hasCustomPrompt="1"/>
          </p:nvPr>
        </p:nvSpPr>
        <p:spPr>
          <a:xfrm>
            <a:off x="6456218" y="1782482"/>
            <a:ext cx="2452255" cy="1423988"/>
          </a:xfrm>
        </p:spPr>
        <p:txBody>
          <a:bodyPr>
            <a:noAutofit/>
          </a:bodyPr>
          <a:lstStyle>
            <a:lvl1pPr marL="0" indent="0" algn="l">
              <a:buNone/>
              <a:defRPr sz="4400">
                <a:solidFill>
                  <a:schemeClr val="bg1"/>
                </a:solidFill>
              </a:defRPr>
            </a:lvl1pPr>
          </a:lstStyle>
          <a:p>
            <a:pPr lvl="0"/>
            <a:r>
              <a:rPr lang="en-US"/>
              <a:t>+23%</a:t>
            </a:r>
          </a:p>
        </p:txBody>
      </p:sp>
      <p:sp>
        <p:nvSpPr>
          <p:cNvPr id="30" name="Text Placeholder 14">
            <a:extLst>
              <a:ext uri="{FF2B5EF4-FFF2-40B4-BE49-F238E27FC236}">
                <a16:creationId xmlns:a16="http://schemas.microsoft.com/office/drawing/2014/main" id="{D2ADC037-283E-F479-4CC7-99B68A12F84F}"/>
              </a:ext>
            </a:extLst>
          </p:cNvPr>
          <p:cNvSpPr>
            <a:spLocks noGrp="1"/>
          </p:cNvSpPr>
          <p:nvPr>
            <p:ph type="body" sz="quarter" idx="22" hasCustomPrompt="1"/>
          </p:nvPr>
        </p:nvSpPr>
        <p:spPr>
          <a:xfrm>
            <a:off x="627530" y="1782482"/>
            <a:ext cx="2466350" cy="1423988"/>
          </a:xfrm>
        </p:spPr>
        <p:txBody>
          <a:bodyPr>
            <a:noAutofit/>
          </a:bodyPr>
          <a:lstStyle>
            <a:lvl1pPr marL="0" indent="0" algn="l">
              <a:buNone/>
              <a:defRPr sz="4400">
                <a:solidFill>
                  <a:schemeClr val="bg1"/>
                </a:solidFill>
              </a:defRPr>
            </a:lvl1pPr>
          </a:lstStyle>
          <a:p>
            <a:pPr lvl="0"/>
            <a:r>
              <a:rPr lang="en-US"/>
              <a:t>$12M</a:t>
            </a:r>
          </a:p>
        </p:txBody>
      </p:sp>
      <p:sp>
        <p:nvSpPr>
          <p:cNvPr id="31" name="Text Placeholder 14">
            <a:extLst>
              <a:ext uri="{FF2B5EF4-FFF2-40B4-BE49-F238E27FC236}">
                <a16:creationId xmlns:a16="http://schemas.microsoft.com/office/drawing/2014/main" id="{C8728E72-13A4-C9ED-5C1C-B11383326928}"/>
              </a:ext>
            </a:extLst>
          </p:cNvPr>
          <p:cNvSpPr>
            <a:spLocks noGrp="1"/>
          </p:cNvSpPr>
          <p:nvPr>
            <p:ph type="body" sz="quarter" idx="23" hasCustomPrompt="1"/>
          </p:nvPr>
        </p:nvSpPr>
        <p:spPr>
          <a:xfrm>
            <a:off x="3548150" y="1793050"/>
            <a:ext cx="2453661" cy="1423988"/>
          </a:xfrm>
        </p:spPr>
        <p:txBody>
          <a:bodyPr>
            <a:noAutofit/>
          </a:bodyPr>
          <a:lstStyle>
            <a:lvl1pPr marL="0" indent="0" algn="l">
              <a:buNone/>
              <a:defRPr sz="4400"/>
            </a:lvl1pPr>
          </a:lstStyle>
          <a:p>
            <a:pPr lvl="0"/>
            <a:r>
              <a:rPr lang="en-US"/>
              <a:t>01%</a:t>
            </a:r>
          </a:p>
        </p:txBody>
      </p:sp>
      <p:sp>
        <p:nvSpPr>
          <p:cNvPr id="32" name="Text Placeholder 11">
            <a:extLst>
              <a:ext uri="{FF2B5EF4-FFF2-40B4-BE49-F238E27FC236}">
                <a16:creationId xmlns:a16="http://schemas.microsoft.com/office/drawing/2014/main" id="{210F8A30-2A21-FAD2-13E3-141CD10454CF}"/>
              </a:ext>
            </a:extLst>
          </p:cNvPr>
          <p:cNvSpPr>
            <a:spLocks noGrp="1"/>
          </p:cNvSpPr>
          <p:nvPr>
            <p:ph type="body" sz="quarter" idx="25" hasCustomPrompt="1"/>
          </p:nvPr>
        </p:nvSpPr>
        <p:spPr>
          <a:xfrm>
            <a:off x="9351818" y="1299041"/>
            <a:ext cx="1418197" cy="166320"/>
          </a:xfrm>
        </p:spPr>
        <p:txBody>
          <a:bodyPr>
            <a:noAutofit/>
          </a:bodyPr>
          <a:lstStyle>
            <a:lvl1pPr marL="0" indent="0">
              <a:buNone/>
              <a:defRPr sz="600">
                <a:solidFill>
                  <a:schemeClr val="bg1"/>
                </a:solidFill>
              </a:defRPr>
            </a:lvl1pPr>
          </a:lstStyle>
          <a:p>
            <a:pPr lvl="0"/>
            <a:r>
              <a:rPr lang="en-US"/>
              <a:t>LOREM IPSUM DOLOR</a:t>
            </a:r>
          </a:p>
        </p:txBody>
      </p:sp>
      <p:sp>
        <p:nvSpPr>
          <p:cNvPr id="33" name="Text Placeholder 14">
            <a:extLst>
              <a:ext uri="{FF2B5EF4-FFF2-40B4-BE49-F238E27FC236}">
                <a16:creationId xmlns:a16="http://schemas.microsoft.com/office/drawing/2014/main" id="{553B5763-75F3-EF27-5645-F34DEBD9FCAE}"/>
              </a:ext>
            </a:extLst>
          </p:cNvPr>
          <p:cNvSpPr>
            <a:spLocks noGrp="1"/>
          </p:cNvSpPr>
          <p:nvPr>
            <p:ph type="body" sz="quarter" idx="26" hasCustomPrompt="1"/>
          </p:nvPr>
        </p:nvSpPr>
        <p:spPr>
          <a:xfrm>
            <a:off x="9351818" y="1782482"/>
            <a:ext cx="2452255" cy="1423988"/>
          </a:xfrm>
        </p:spPr>
        <p:txBody>
          <a:bodyPr>
            <a:noAutofit/>
          </a:bodyPr>
          <a:lstStyle>
            <a:lvl1pPr marL="0" indent="0" algn="l">
              <a:buNone/>
              <a:defRPr sz="4400">
                <a:solidFill>
                  <a:schemeClr val="bg1"/>
                </a:solidFill>
              </a:defRPr>
            </a:lvl1pPr>
          </a:lstStyle>
          <a:p>
            <a:pPr lvl="0"/>
            <a:r>
              <a:rPr lang="en-US" dirty="0"/>
              <a:t>+5%</a:t>
            </a:r>
          </a:p>
        </p:txBody>
      </p:sp>
      <p:sp>
        <p:nvSpPr>
          <p:cNvPr id="34" name="Rectangle 33">
            <a:extLst>
              <a:ext uri="{FF2B5EF4-FFF2-40B4-BE49-F238E27FC236}">
                <a16:creationId xmlns:a16="http://schemas.microsoft.com/office/drawing/2014/main" id="{479112AF-E1F5-A0DA-DBA7-DB94D0A7DF24}"/>
              </a:ext>
            </a:extLst>
          </p:cNvPr>
          <p:cNvSpPr/>
          <p:nvPr userDrawn="1"/>
        </p:nvSpPr>
        <p:spPr>
          <a:xfrm>
            <a:off x="541132" y="3848851"/>
            <a:ext cx="2659267" cy="24348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 name="Rectangle 34">
            <a:extLst>
              <a:ext uri="{FF2B5EF4-FFF2-40B4-BE49-F238E27FC236}">
                <a16:creationId xmlns:a16="http://schemas.microsoft.com/office/drawing/2014/main" id="{02E863F3-EDE0-5E71-61DA-A1D952F9A1A6}"/>
              </a:ext>
            </a:extLst>
          </p:cNvPr>
          <p:cNvSpPr/>
          <p:nvPr userDrawn="1"/>
        </p:nvSpPr>
        <p:spPr>
          <a:xfrm>
            <a:off x="3449063" y="3880100"/>
            <a:ext cx="2659267" cy="24348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Rectangle 35">
            <a:extLst>
              <a:ext uri="{FF2B5EF4-FFF2-40B4-BE49-F238E27FC236}">
                <a16:creationId xmlns:a16="http://schemas.microsoft.com/office/drawing/2014/main" id="{C7171BCC-2271-E14D-C2D6-B2F186A5EBE4}"/>
              </a:ext>
            </a:extLst>
          </p:cNvPr>
          <p:cNvSpPr/>
          <p:nvPr userDrawn="1"/>
        </p:nvSpPr>
        <p:spPr>
          <a:xfrm>
            <a:off x="6356994" y="3848851"/>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Rectangle 36">
            <a:extLst>
              <a:ext uri="{FF2B5EF4-FFF2-40B4-BE49-F238E27FC236}">
                <a16:creationId xmlns:a16="http://schemas.microsoft.com/office/drawing/2014/main" id="{7ABD2401-6E62-1ACD-ED6C-342DC0DA4C38}"/>
              </a:ext>
            </a:extLst>
          </p:cNvPr>
          <p:cNvSpPr/>
          <p:nvPr userDrawn="1"/>
        </p:nvSpPr>
        <p:spPr>
          <a:xfrm>
            <a:off x="9260387" y="3848851"/>
            <a:ext cx="2659267" cy="2434856"/>
          </a:xfrm>
          <a:prstGeom prst="rect">
            <a:avLst/>
          </a:prstGeom>
          <a:solidFill>
            <a:schemeClr val="accent5">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Text Placeholder 11">
            <a:extLst>
              <a:ext uri="{FF2B5EF4-FFF2-40B4-BE49-F238E27FC236}">
                <a16:creationId xmlns:a16="http://schemas.microsoft.com/office/drawing/2014/main" id="{D78921F4-98B1-E433-CD37-04E1226DE518}"/>
              </a:ext>
            </a:extLst>
          </p:cNvPr>
          <p:cNvSpPr>
            <a:spLocks noGrp="1"/>
          </p:cNvSpPr>
          <p:nvPr>
            <p:ph type="body" sz="quarter" idx="27" hasCustomPrompt="1"/>
          </p:nvPr>
        </p:nvSpPr>
        <p:spPr>
          <a:xfrm>
            <a:off x="632479" y="3945260"/>
            <a:ext cx="1418197" cy="166320"/>
          </a:xfrm>
        </p:spPr>
        <p:txBody>
          <a:bodyPr>
            <a:noAutofit/>
          </a:bodyPr>
          <a:lstStyle>
            <a:lvl1pPr marL="0" indent="0">
              <a:buNone/>
              <a:defRPr sz="600"/>
            </a:lvl1pPr>
          </a:lstStyle>
          <a:p>
            <a:pPr lvl="0"/>
            <a:r>
              <a:rPr lang="en-US"/>
              <a:t>LOREM IPSUM DOLOR</a:t>
            </a:r>
          </a:p>
        </p:txBody>
      </p:sp>
      <p:sp>
        <p:nvSpPr>
          <p:cNvPr id="39" name="Text Placeholder 11">
            <a:extLst>
              <a:ext uri="{FF2B5EF4-FFF2-40B4-BE49-F238E27FC236}">
                <a16:creationId xmlns:a16="http://schemas.microsoft.com/office/drawing/2014/main" id="{5E6C0D64-E570-6713-0FCB-6043D86FC630}"/>
              </a:ext>
            </a:extLst>
          </p:cNvPr>
          <p:cNvSpPr>
            <a:spLocks noGrp="1"/>
          </p:cNvSpPr>
          <p:nvPr>
            <p:ph type="body" sz="quarter" idx="28" hasCustomPrompt="1"/>
          </p:nvPr>
        </p:nvSpPr>
        <p:spPr>
          <a:xfrm>
            <a:off x="3548150" y="3945260"/>
            <a:ext cx="1418197" cy="166320"/>
          </a:xfrm>
        </p:spPr>
        <p:txBody>
          <a:bodyPr>
            <a:noAutofit/>
          </a:bodyPr>
          <a:lstStyle>
            <a:lvl1pPr marL="0" indent="0">
              <a:buNone/>
              <a:defRPr sz="600">
                <a:solidFill>
                  <a:schemeClr val="bg1"/>
                </a:solidFill>
              </a:defRPr>
            </a:lvl1pPr>
          </a:lstStyle>
          <a:p>
            <a:pPr lvl="0"/>
            <a:r>
              <a:rPr lang="en-US"/>
              <a:t>LOREM IPSUM DOLOR</a:t>
            </a:r>
          </a:p>
        </p:txBody>
      </p:sp>
      <p:sp>
        <p:nvSpPr>
          <p:cNvPr id="40" name="Text Placeholder 11">
            <a:extLst>
              <a:ext uri="{FF2B5EF4-FFF2-40B4-BE49-F238E27FC236}">
                <a16:creationId xmlns:a16="http://schemas.microsoft.com/office/drawing/2014/main" id="{2E9BFEBC-178A-AEA9-798C-AF582BB4F522}"/>
              </a:ext>
            </a:extLst>
          </p:cNvPr>
          <p:cNvSpPr>
            <a:spLocks noGrp="1"/>
          </p:cNvSpPr>
          <p:nvPr>
            <p:ph type="body" sz="quarter" idx="29" hasCustomPrompt="1"/>
          </p:nvPr>
        </p:nvSpPr>
        <p:spPr>
          <a:xfrm>
            <a:off x="6456218" y="3945260"/>
            <a:ext cx="1418197" cy="166320"/>
          </a:xfrm>
        </p:spPr>
        <p:txBody>
          <a:bodyPr>
            <a:noAutofit/>
          </a:bodyPr>
          <a:lstStyle>
            <a:lvl1pPr marL="0" indent="0">
              <a:buNone/>
              <a:defRPr sz="600"/>
            </a:lvl1pPr>
          </a:lstStyle>
          <a:p>
            <a:pPr lvl="0"/>
            <a:r>
              <a:rPr lang="en-US"/>
              <a:t>LOREM IPSUM DOLOR</a:t>
            </a:r>
          </a:p>
        </p:txBody>
      </p:sp>
      <p:sp>
        <p:nvSpPr>
          <p:cNvPr id="41" name="Text Placeholder 14">
            <a:extLst>
              <a:ext uri="{FF2B5EF4-FFF2-40B4-BE49-F238E27FC236}">
                <a16:creationId xmlns:a16="http://schemas.microsoft.com/office/drawing/2014/main" id="{A3581CF6-2867-6D51-B30D-D2393781C9E4}"/>
              </a:ext>
            </a:extLst>
          </p:cNvPr>
          <p:cNvSpPr>
            <a:spLocks noGrp="1"/>
          </p:cNvSpPr>
          <p:nvPr>
            <p:ph type="body" sz="quarter" idx="30" hasCustomPrompt="1"/>
          </p:nvPr>
        </p:nvSpPr>
        <p:spPr>
          <a:xfrm>
            <a:off x="6456218" y="4428701"/>
            <a:ext cx="2452255" cy="1423988"/>
          </a:xfrm>
        </p:spPr>
        <p:txBody>
          <a:bodyPr>
            <a:noAutofit/>
          </a:bodyPr>
          <a:lstStyle>
            <a:lvl1pPr marL="0" indent="0" algn="l">
              <a:buNone/>
              <a:defRPr sz="4400"/>
            </a:lvl1pPr>
          </a:lstStyle>
          <a:p>
            <a:pPr lvl="0"/>
            <a:r>
              <a:rPr lang="en-US" dirty="0"/>
              <a:t>$32B</a:t>
            </a:r>
          </a:p>
        </p:txBody>
      </p:sp>
      <p:sp>
        <p:nvSpPr>
          <p:cNvPr id="42" name="Text Placeholder 14">
            <a:extLst>
              <a:ext uri="{FF2B5EF4-FFF2-40B4-BE49-F238E27FC236}">
                <a16:creationId xmlns:a16="http://schemas.microsoft.com/office/drawing/2014/main" id="{A49D9018-18F4-D33E-8712-87A6AB2A894F}"/>
              </a:ext>
            </a:extLst>
          </p:cNvPr>
          <p:cNvSpPr>
            <a:spLocks noGrp="1"/>
          </p:cNvSpPr>
          <p:nvPr>
            <p:ph type="body" sz="quarter" idx="31" hasCustomPrompt="1"/>
          </p:nvPr>
        </p:nvSpPr>
        <p:spPr>
          <a:xfrm>
            <a:off x="627530" y="4428701"/>
            <a:ext cx="2466350" cy="1423988"/>
          </a:xfrm>
        </p:spPr>
        <p:txBody>
          <a:bodyPr>
            <a:noAutofit/>
          </a:bodyPr>
          <a:lstStyle>
            <a:lvl1pPr marL="0" indent="0" algn="l">
              <a:buNone/>
              <a:defRPr sz="4400"/>
            </a:lvl1pPr>
          </a:lstStyle>
          <a:p>
            <a:pPr lvl="0"/>
            <a:r>
              <a:rPr lang="en-US" dirty="0"/>
              <a:t>-23%</a:t>
            </a:r>
          </a:p>
        </p:txBody>
      </p:sp>
      <p:sp>
        <p:nvSpPr>
          <p:cNvPr id="43" name="Text Placeholder 14">
            <a:extLst>
              <a:ext uri="{FF2B5EF4-FFF2-40B4-BE49-F238E27FC236}">
                <a16:creationId xmlns:a16="http://schemas.microsoft.com/office/drawing/2014/main" id="{D2677D6F-7EFE-B6E8-4CF6-5DD9284FA628}"/>
              </a:ext>
            </a:extLst>
          </p:cNvPr>
          <p:cNvSpPr>
            <a:spLocks noGrp="1"/>
          </p:cNvSpPr>
          <p:nvPr>
            <p:ph type="body" sz="quarter" idx="32" hasCustomPrompt="1"/>
          </p:nvPr>
        </p:nvSpPr>
        <p:spPr>
          <a:xfrm>
            <a:off x="3548150" y="4439269"/>
            <a:ext cx="2453661" cy="1423988"/>
          </a:xfrm>
        </p:spPr>
        <p:txBody>
          <a:bodyPr>
            <a:noAutofit/>
          </a:bodyPr>
          <a:lstStyle>
            <a:lvl1pPr marL="0" indent="0" algn="l">
              <a:buNone/>
              <a:defRPr sz="4400">
                <a:solidFill>
                  <a:schemeClr val="bg1"/>
                </a:solidFill>
              </a:defRPr>
            </a:lvl1pPr>
          </a:lstStyle>
          <a:p>
            <a:pPr lvl="0"/>
            <a:r>
              <a:rPr lang="en-US" dirty="0"/>
              <a:t>Rocket ABC</a:t>
            </a:r>
          </a:p>
        </p:txBody>
      </p:sp>
      <p:sp>
        <p:nvSpPr>
          <p:cNvPr id="44" name="Text Placeholder 11">
            <a:extLst>
              <a:ext uri="{FF2B5EF4-FFF2-40B4-BE49-F238E27FC236}">
                <a16:creationId xmlns:a16="http://schemas.microsoft.com/office/drawing/2014/main" id="{AD2D4774-243B-748D-8ED5-EB18FD51FA9F}"/>
              </a:ext>
            </a:extLst>
          </p:cNvPr>
          <p:cNvSpPr>
            <a:spLocks noGrp="1"/>
          </p:cNvSpPr>
          <p:nvPr>
            <p:ph type="body" sz="quarter" idx="33" hasCustomPrompt="1"/>
          </p:nvPr>
        </p:nvSpPr>
        <p:spPr>
          <a:xfrm>
            <a:off x="9351818" y="3945260"/>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45" name="Text Placeholder 14">
            <a:extLst>
              <a:ext uri="{FF2B5EF4-FFF2-40B4-BE49-F238E27FC236}">
                <a16:creationId xmlns:a16="http://schemas.microsoft.com/office/drawing/2014/main" id="{DD7E2ADB-6CF3-72DA-89B4-8CA118D8384B}"/>
              </a:ext>
            </a:extLst>
          </p:cNvPr>
          <p:cNvSpPr>
            <a:spLocks noGrp="1"/>
          </p:cNvSpPr>
          <p:nvPr>
            <p:ph type="body" sz="quarter" idx="34" hasCustomPrompt="1"/>
          </p:nvPr>
        </p:nvSpPr>
        <p:spPr>
          <a:xfrm>
            <a:off x="9351818" y="4428701"/>
            <a:ext cx="2452255" cy="1423988"/>
          </a:xfrm>
        </p:spPr>
        <p:txBody>
          <a:bodyPr>
            <a:noAutofit/>
          </a:bodyPr>
          <a:lstStyle>
            <a:lvl1pPr marL="0" indent="0" algn="l">
              <a:buNone/>
              <a:defRPr sz="4400">
                <a:solidFill>
                  <a:schemeClr val="bg1"/>
                </a:solidFill>
              </a:defRPr>
            </a:lvl1pPr>
          </a:lstStyle>
          <a:p>
            <a:pPr lvl="0"/>
            <a:r>
              <a:rPr lang="en-US" dirty="0"/>
              <a:t>70%</a:t>
            </a:r>
          </a:p>
        </p:txBody>
      </p:sp>
    </p:spTree>
    <p:extLst>
      <p:ext uri="{BB962C8B-B14F-4D97-AF65-F5344CB8AC3E}">
        <p14:creationId xmlns:p14="http://schemas.microsoft.com/office/powerpoint/2010/main" val="148542053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Data Statistics No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14" name="Slide Number Placeholder 5">
            <a:extLst>
              <a:ext uri="{FF2B5EF4-FFF2-40B4-BE49-F238E27FC236}">
                <a16:creationId xmlns:a16="http://schemas.microsoft.com/office/drawing/2014/main" id="{85A54BC4-4AB8-B62B-93FF-440ED25349F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4" name="Rectangle 3">
            <a:extLst>
              <a:ext uri="{FF2B5EF4-FFF2-40B4-BE49-F238E27FC236}">
                <a16:creationId xmlns:a16="http://schemas.microsoft.com/office/drawing/2014/main" id="{EFF00AAF-39E5-D217-F1C9-EB01161A70DC}"/>
              </a:ext>
            </a:extLst>
          </p:cNvPr>
          <p:cNvSpPr/>
          <p:nvPr userDrawn="1"/>
        </p:nvSpPr>
        <p:spPr>
          <a:xfrm>
            <a:off x="659187"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Rectangle 5">
            <a:extLst>
              <a:ext uri="{FF2B5EF4-FFF2-40B4-BE49-F238E27FC236}">
                <a16:creationId xmlns:a16="http://schemas.microsoft.com/office/drawing/2014/main" id="{D876FFDC-F63B-C779-5AFB-FB3268774C58}"/>
              </a:ext>
            </a:extLst>
          </p:cNvPr>
          <p:cNvSpPr/>
          <p:nvPr userDrawn="1"/>
        </p:nvSpPr>
        <p:spPr>
          <a:xfrm>
            <a:off x="2916250"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E34373FB-5A35-5F62-540D-26D702905B4E}"/>
              </a:ext>
            </a:extLst>
          </p:cNvPr>
          <p:cNvSpPr/>
          <p:nvPr userDrawn="1"/>
        </p:nvSpPr>
        <p:spPr>
          <a:xfrm>
            <a:off x="5178206"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2DCAB938-EFF5-67F0-9EF0-1E4343B4D699}"/>
              </a:ext>
            </a:extLst>
          </p:cNvPr>
          <p:cNvSpPr/>
          <p:nvPr userDrawn="1"/>
        </p:nvSpPr>
        <p:spPr>
          <a:xfrm>
            <a:off x="7440162"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88D41C6-FB50-7A70-C0C0-DC77528F37CC}"/>
              </a:ext>
            </a:extLst>
          </p:cNvPr>
          <p:cNvSpPr/>
          <p:nvPr userDrawn="1"/>
        </p:nvSpPr>
        <p:spPr>
          <a:xfrm>
            <a:off x="9702118"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8E34A63-1928-0F07-DC9A-A9B1BAF77DC7}"/>
              </a:ext>
            </a:extLst>
          </p:cNvPr>
          <p:cNvSpPr/>
          <p:nvPr userDrawn="1"/>
        </p:nvSpPr>
        <p:spPr>
          <a:xfrm>
            <a:off x="659187"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19D1565-BAAA-3395-B459-D4B00F95C0D0}"/>
              </a:ext>
            </a:extLst>
          </p:cNvPr>
          <p:cNvSpPr/>
          <p:nvPr userDrawn="1"/>
        </p:nvSpPr>
        <p:spPr>
          <a:xfrm>
            <a:off x="2916250"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15CCEF52-0ADB-EA17-AFDE-0E43B84B061D}"/>
              </a:ext>
            </a:extLst>
          </p:cNvPr>
          <p:cNvSpPr/>
          <p:nvPr userDrawn="1"/>
        </p:nvSpPr>
        <p:spPr>
          <a:xfrm>
            <a:off x="5178206"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558A3F9E-ACC9-678C-C12A-4E2F2B7F90FB}"/>
              </a:ext>
            </a:extLst>
          </p:cNvPr>
          <p:cNvSpPr/>
          <p:nvPr userDrawn="1"/>
        </p:nvSpPr>
        <p:spPr>
          <a:xfrm>
            <a:off x="7440162"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FABDC031-42B7-1FD4-5CA3-0A37BC62B759}"/>
              </a:ext>
            </a:extLst>
          </p:cNvPr>
          <p:cNvSpPr/>
          <p:nvPr userDrawn="1"/>
        </p:nvSpPr>
        <p:spPr>
          <a:xfrm>
            <a:off x="9702118"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1">
            <a:extLst>
              <a:ext uri="{FF2B5EF4-FFF2-40B4-BE49-F238E27FC236}">
                <a16:creationId xmlns:a16="http://schemas.microsoft.com/office/drawing/2014/main" id="{A7C7A7A9-8966-A556-78A0-53CDA95AA741}"/>
              </a:ext>
            </a:extLst>
          </p:cNvPr>
          <p:cNvSpPr>
            <a:spLocks noGrp="1"/>
          </p:cNvSpPr>
          <p:nvPr>
            <p:ph type="body" sz="quarter" idx="14" hasCustomPrompt="1"/>
          </p:nvPr>
        </p:nvSpPr>
        <p:spPr>
          <a:xfrm>
            <a:off x="781801" y="1414603"/>
            <a:ext cx="1418197" cy="166320"/>
          </a:xfrm>
        </p:spPr>
        <p:txBody>
          <a:bodyPr>
            <a:noAutofit/>
          </a:bodyPr>
          <a:lstStyle>
            <a:lvl1pPr marL="0" indent="0">
              <a:buNone/>
              <a:defRPr sz="600"/>
            </a:lvl1pPr>
          </a:lstStyle>
          <a:p>
            <a:pPr lvl="0"/>
            <a:r>
              <a:rPr lang="en-US" dirty="0"/>
              <a:t>LOREM IPSUM DOLOR</a:t>
            </a:r>
          </a:p>
        </p:txBody>
      </p:sp>
      <p:sp>
        <p:nvSpPr>
          <p:cNvPr id="23" name="Text Placeholder 14">
            <a:extLst>
              <a:ext uri="{FF2B5EF4-FFF2-40B4-BE49-F238E27FC236}">
                <a16:creationId xmlns:a16="http://schemas.microsoft.com/office/drawing/2014/main" id="{F349EB2C-CF7A-E8ED-4FDE-587374082C37}"/>
              </a:ext>
            </a:extLst>
          </p:cNvPr>
          <p:cNvSpPr>
            <a:spLocks noGrp="1"/>
          </p:cNvSpPr>
          <p:nvPr>
            <p:ph type="body" sz="quarter" idx="23" hasCustomPrompt="1"/>
          </p:nvPr>
        </p:nvSpPr>
        <p:spPr>
          <a:xfrm>
            <a:off x="781801" y="1908612"/>
            <a:ext cx="1840241" cy="1423988"/>
          </a:xfrm>
        </p:spPr>
        <p:txBody>
          <a:bodyPr>
            <a:noAutofit/>
          </a:bodyPr>
          <a:lstStyle>
            <a:lvl1pPr marL="0" indent="0" algn="l">
              <a:buNone/>
              <a:defRPr sz="3600"/>
            </a:lvl1pPr>
          </a:lstStyle>
          <a:p>
            <a:pPr lvl="0"/>
            <a:r>
              <a:rPr lang="en-US" dirty="0"/>
              <a:t>$12M</a:t>
            </a:r>
          </a:p>
        </p:txBody>
      </p:sp>
      <p:sp>
        <p:nvSpPr>
          <p:cNvPr id="24" name="Text Placeholder 11">
            <a:extLst>
              <a:ext uri="{FF2B5EF4-FFF2-40B4-BE49-F238E27FC236}">
                <a16:creationId xmlns:a16="http://schemas.microsoft.com/office/drawing/2014/main" id="{E55532AD-EA99-0876-114C-0BBFB927F64C}"/>
              </a:ext>
            </a:extLst>
          </p:cNvPr>
          <p:cNvSpPr>
            <a:spLocks noGrp="1"/>
          </p:cNvSpPr>
          <p:nvPr>
            <p:ph type="body" sz="quarter" idx="24" hasCustomPrompt="1"/>
          </p:nvPr>
        </p:nvSpPr>
        <p:spPr>
          <a:xfrm>
            <a:off x="3050385" y="1414603"/>
            <a:ext cx="1418197" cy="166320"/>
          </a:xfrm>
        </p:spPr>
        <p:txBody>
          <a:bodyPr>
            <a:noAutofit/>
          </a:bodyPr>
          <a:lstStyle>
            <a:lvl1pPr marL="0" indent="0">
              <a:buNone/>
              <a:defRPr sz="600"/>
            </a:lvl1pPr>
          </a:lstStyle>
          <a:p>
            <a:pPr lvl="0"/>
            <a:r>
              <a:rPr lang="en-US" dirty="0"/>
              <a:t>LOREM IPSUM DOLOR</a:t>
            </a:r>
          </a:p>
        </p:txBody>
      </p:sp>
      <p:sp>
        <p:nvSpPr>
          <p:cNvPr id="25" name="Text Placeholder 14">
            <a:extLst>
              <a:ext uri="{FF2B5EF4-FFF2-40B4-BE49-F238E27FC236}">
                <a16:creationId xmlns:a16="http://schemas.microsoft.com/office/drawing/2014/main" id="{E8D2B063-1E73-159B-828D-4B35526713A7}"/>
              </a:ext>
            </a:extLst>
          </p:cNvPr>
          <p:cNvSpPr>
            <a:spLocks noGrp="1"/>
          </p:cNvSpPr>
          <p:nvPr>
            <p:ph type="body" sz="quarter" idx="25" hasCustomPrompt="1"/>
          </p:nvPr>
        </p:nvSpPr>
        <p:spPr>
          <a:xfrm>
            <a:off x="3050385" y="1908612"/>
            <a:ext cx="1840241" cy="1423988"/>
          </a:xfrm>
        </p:spPr>
        <p:txBody>
          <a:bodyPr>
            <a:noAutofit/>
          </a:bodyPr>
          <a:lstStyle>
            <a:lvl1pPr marL="0" indent="0" algn="l">
              <a:buNone/>
              <a:defRPr sz="3600"/>
            </a:lvl1pPr>
          </a:lstStyle>
          <a:p>
            <a:pPr lvl="0"/>
            <a:r>
              <a:rPr lang="en-US" dirty="0"/>
              <a:t>01%</a:t>
            </a:r>
          </a:p>
        </p:txBody>
      </p:sp>
      <p:sp>
        <p:nvSpPr>
          <p:cNvPr id="26" name="Text Placeholder 11">
            <a:extLst>
              <a:ext uri="{FF2B5EF4-FFF2-40B4-BE49-F238E27FC236}">
                <a16:creationId xmlns:a16="http://schemas.microsoft.com/office/drawing/2014/main" id="{FBA62A24-58F6-140B-35B8-44BA6E9693E8}"/>
              </a:ext>
            </a:extLst>
          </p:cNvPr>
          <p:cNvSpPr>
            <a:spLocks noGrp="1"/>
          </p:cNvSpPr>
          <p:nvPr>
            <p:ph type="body" sz="quarter" idx="26" hasCustomPrompt="1"/>
          </p:nvPr>
        </p:nvSpPr>
        <p:spPr>
          <a:xfrm>
            <a:off x="5295928" y="1414603"/>
            <a:ext cx="1418197" cy="166320"/>
          </a:xfrm>
        </p:spPr>
        <p:txBody>
          <a:bodyPr>
            <a:noAutofit/>
          </a:bodyPr>
          <a:lstStyle>
            <a:lvl1pPr marL="0" indent="0">
              <a:buNone/>
              <a:defRPr sz="600"/>
            </a:lvl1pPr>
          </a:lstStyle>
          <a:p>
            <a:pPr lvl="0"/>
            <a:r>
              <a:rPr lang="en-US" dirty="0"/>
              <a:t>LOREM IPSUM DOLOR</a:t>
            </a:r>
          </a:p>
        </p:txBody>
      </p:sp>
      <p:sp>
        <p:nvSpPr>
          <p:cNvPr id="27" name="Text Placeholder 14">
            <a:extLst>
              <a:ext uri="{FF2B5EF4-FFF2-40B4-BE49-F238E27FC236}">
                <a16:creationId xmlns:a16="http://schemas.microsoft.com/office/drawing/2014/main" id="{B4058F4B-7ECE-C3B5-C65C-4EC47D8C369A}"/>
              </a:ext>
            </a:extLst>
          </p:cNvPr>
          <p:cNvSpPr>
            <a:spLocks noGrp="1"/>
          </p:cNvSpPr>
          <p:nvPr>
            <p:ph type="body" sz="quarter" idx="27" hasCustomPrompt="1"/>
          </p:nvPr>
        </p:nvSpPr>
        <p:spPr>
          <a:xfrm>
            <a:off x="5295928" y="1908612"/>
            <a:ext cx="1840241" cy="1423988"/>
          </a:xfrm>
        </p:spPr>
        <p:txBody>
          <a:bodyPr>
            <a:noAutofit/>
          </a:bodyPr>
          <a:lstStyle>
            <a:lvl1pPr marL="0" indent="0" algn="l">
              <a:buNone/>
              <a:defRPr sz="3600"/>
            </a:lvl1pPr>
          </a:lstStyle>
          <a:p>
            <a:pPr lvl="0"/>
            <a:r>
              <a:rPr lang="en-US" dirty="0"/>
              <a:t>+23%</a:t>
            </a:r>
          </a:p>
        </p:txBody>
      </p:sp>
      <p:sp>
        <p:nvSpPr>
          <p:cNvPr id="28" name="Text Placeholder 11">
            <a:extLst>
              <a:ext uri="{FF2B5EF4-FFF2-40B4-BE49-F238E27FC236}">
                <a16:creationId xmlns:a16="http://schemas.microsoft.com/office/drawing/2014/main" id="{86C89CD2-710D-EA2D-ED23-E2710A16211A}"/>
              </a:ext>
            </a:extLst>
          </p:cNvPr>
          <p:cNvSpPr>
            <a:spLocks noGrp="1"/>
          </p:cNvSpPr>
          <p:nvPr>
            <p:ph type="body" sz="quarter" idx="28" hasCustomPrompt="1"/>
          </p:nvPr>
        </p:nvSpPr>
        <p:spPr>
          <a:xfrm>
            <a:off x="7564566" y="1414603"/>
            <a:ext cx="1418197" cy="166320"/>
          </a:xfrm>
        </p:spPr>
        <p:txBody>
          <a:bodyPr>
            <a:noAutofit/>
          </a:bodyPr>
          <a:lstStyle>
            <a:lvl1pPr marL="0" indent="0">
              <a:buNone/>
              <a:defRPr sz="600"/>
            </a:lvl1pPr>
          </a:lstStyle>
          <a:p>
            <a:pPr lvl="0"/>
            <a:r>
              <a:rPr lang="en-US" dirty="0"/>
              <a:t>LOREM IPSUM DOLOR</a:t>
            </a:r>
          </a:p>
        </p:txBody>
      </p:sp>
      <p:sp>
        <p:nvSpPr>
          <p:cNvPr id="29" name="Text Placeholder 14">
            <a:extLst>
              <a:ext uri="{FF2B5EF4-FFF2-40B4-BE49-F238E27FC236}">
                <a16:creationId xmlns:a16="http://schemas.microsoft.com/office/drawing/2014/main" id="{FD0A81AA-23C8-8E3B-E149-8BC14B1020F1}"/>
              </a:ext>
            </a:extLst>
          </p:cNvPr>
          <p:cNvSpPr>
            <a:spLocks noGrp="1"/>
          </p:cNvSpPr>
          <p:nvPr>
            <p:ph type="body" sz="quarter" idx="29" hasCustomPrompt="1"/>
          </p:nvPr>
        </p:nvSpPr>
        <p:spPr>
          <a:xfrm>
            <a:off x="7564566" y="1908612"/>
            <a:ext cx="1840241" cy="1423988"/>
          </a:xfrm>
        </p:spPr>
        <p:txBody>
          <a:bodyPr>
            <a:noAutofit/>
          </a:bodyPr>
          <a:lstStyle>
            <a:lvl1pPr marL="0" indent="0" algn="l">
              <a:buNone/>
              <a:defRPr sz="3600"/>
            </a:lvl1pPr>
          </a:lstStyle>
          <a:p>
            <a:pPr lvl="0"/>
            <a:r>
              <a:rPr lang="en-US" dirty="0"/>
              <a:t>01%</a:t>
            </a:r>
          </a:p>
        </p:txBody>
      </p:sp>
      <p:sp>
        <p:nvSpPr>
          <p:cNvPr id="46" name="Text Placeholder 11">
            <a:extLst>
              <a:ext uri="{FF2B5EF4-FFF2-40B4-BE49-F238E27FC236}">
                <a16:creationId xmlns:a16="http://schemas.microsoft.com/office/drawing/2014/main" id="{D6712691-2E4B-50DA-D3D1-A7C2EF3B3D7A}"/>
              </a:ext>
            </a:extLst>
          </p:cNvPr>
          <p:cNvSpPr>
            <a:spLocks noGrp="1"/>
          </p:cNvSpPr>
          <p:nvPr>
            <p:ph type="body" sz="quarter" idx="30" hasCustomPrompt="1"/>
          </p:nvPr>
        </p:nvSpPr>
        <p:spPr>
          <a:xfrm>
            <a:off x="9833204" y="1414603"/>
            <a:ext cx="1418197" cy="166320"/>
          </a:xfrm>
        </p:spPr>
        <p:txBody>
          <a:bodyPr>
            <a:noAutofit/>
          </a:bodyPr>
          <a:lstStyle>
            <a:lvl1pPr marL="0" indent="0">
              <a:buNone/>
              <a:defRPr sz="600"/>
            </a:lvl1pPr>
          </a:lstStyle>
          <a:p>
            <a:pPr lvl="0"/>
            <a:r>
              <a:rPr lang="en-US" dirty="0"/>
              <a:t>LOREM IPSUM DOLOR</a:t>
            </a:r>
          </a:p>
        </p:txBody>
      </p:sp>
      <p:sp>
        <p:nvSpPr>
          <p:cNvPr id="47" name="Text Placeholder 14">
            <a:extLst>
              <a:ext uri="{FF2B5EF4-FFF2-40B4-BE49-F238E27FC236}">
                <a16:creationId xmlns:a16="http://schemas.microsoft.com/office/drawing/2014/main" id="{164A8CCA-4F70-71F0-6C92-D77788736741}"/>
              </a:ext>
            </a:extLst>
          </p:cNvPr>
          <p:cNvSpPr>
            <a:spLocks noGrp="1"/>
          </p:cNvSpPr>
          <p:nvPr>
            <p:ph type="body" sz="quarter" idx="31" hasCustomPrompt="1"/>
          </p:nvPr>
        </p:nvSpPr>
        <p:spPr>
          <a:xfrm>
            <a:off x="9833204" y="1908612"/>
            <a:ext cx="1840241" cy="1423988"/>
          </a:xfrm>
        </p:spPr>
        <p:txBody>
          <a:bodyPr>
            <a:noAutofit/>
          </a:bodyPr>
          <a:lstStyle>
            <a:lvl1pPr marL="0" indent="0" algn="l">
              <a:buNone/>
              <a:defRPr sz="3600"/>
            </a:lvl1pPr>
          </a:lstStyle>
          <a:p>
            <a:pPr lvl="0"/>
            <a:r>
              <a:rPr lang="en-US" dirty="0"/>
              <a:t>15%</a:t>
            </a:r>
          </a:p>
        </p:txBody>
      </p:sp>
      <p:sp>
        <p:nvSpPr>
          <p:cNvPr id="48" name="Text Placeholder 11">
            <a:extLst>
              <a:ext uri="{FF2B5EF4-FFF2-40B4-BE49-F238E27FC236}">
                <a16:creationId xmlns:a16="http://schemas.microsoft.com/office/drawing/2014/main" id="{D1D5954D-D160-1CBD-C737-5186EFA34A59}"/>
              </a:ext>
            </a:extLst>
          </p:cNvPr>
          <p:cNvSpPr>
            <a:spLocks noGrp="1"/>
          </p:cNvSpPr>
          <p:nvPr>
            <p:ph type="body" sz="quarter" idx="32" hasCustomPrompt="1"/>
          </p:nvPr>
        </p:nvSpPr>
        <p:spPr>
          <a:xfrm>
            <a:off x="781801" y="3729539"/>
            <a:ext cx="1418197" cy="166320"/>
          </a:xfrm>
        </p:spPr>
        <p:txBody>
          <a:bodyPr>
            <a:noAutofit/>
          </a:bodyPr>
          <a:lstStyle>
            <a:lvl1pPr marL="0" indent="0">
              <a:buNone/>
              <a:defRPr sz="600"/>
            </a:lvl1pPr>
          </a:lstStyle>
          <a:p>
            <a:pPr lvl="0"/>
            <a:r>
              <a:rPr lang="en-US" dirty="0"/>
              <a:t>LOREM IPSUM DOLOR</a:t>
            </a:r>
          </a:p>
        </p:txBody>
      </p:sp>
      <p:sp>
        <p:nvSpPr>
          <p:cNvPr id="49" name="Text Placeholder 14">
            <a:extLst>
              <a:ext uri="{FF2B5EF4-FFF2-40B4-BE49-F238E27FC236}">
                <a16:creationId xmlns:a16="http://schemas.microsoft.com/office/drawing/2014/main" id="{D6D31319-2233-0FD0-73C2-87FB633B85E4}"/>
              </a:ext>
            </a:extLst>
          </p:cNvPr>
          <p:cNvSpPr>
            <a:spLocks noGrp="1"/>
          </p:cNvSpPr>
          <p:nvPr>
            <p:ph type="body" sz="quarter" idx="33" hasCustomPrompt="1"/>
          </p:nvPr>
        </p:nvSpPr>
        <p:spPr>
          <a:xfrm>
            <a:off x="781801" y="4223548"/>
            <a:ext cx="1840241" cy="1423988"/>
          </a:xfrm>
        </p:spPr>
        <p:txBody>
          <a:bodyPr>
            <a:noAutofit/>
          </a:bodyPr>
          <a:lstStyle>
            <a:lvl1pPr marL="0" indent="0" algn="l">
              <a:buNone/>
              <a:defRPr sz="3600"/>
            </a:lvl1pPr>
          </a:lstStyle>
          <a:p>
            <a:pPr lvl="0"/>
            <a:r>
              <a:rPr lang="en-US" dirty="0"/>
              <a:t>-23%</a:t>
            </a:r>
          </a:p>
        </p:txBody>
      </p:sp>
      <p:sp>
        <p:nvSpPr>
          <p:cNvPr id="50" name="Text Placeholder 11">
            <a:extLst>
              <a:ext uri="{FF2B5EF4-FFF2-40B4-BE49-F238E27FC236}">
                <a16:creationId xmlns:a16="http://schemas.microsoft.com/office/drawing/2014/main" id="{14AA5189-5E3C-64A9-580B-D4E10AA91B5B}"/>
              </a:ext>
            </a:extLst>
          </p:cNvPr>
          <p:cNvSpPr>
            <a:spLocks noGrp="1"/>
          </p:cNvSpPr>
          <p:nvPr>
            <p:ph type="body" sz="quarter" idx="34" hasCustomPrompt="1"/>
          </p:nvPr>
        </p:nvSpPr>
        <p:spPr>
          <a:xfrm>
            <a:off x="3050385" y="3729539"/>
            <a:ext cx="1418197" cy="166320"/>
          </a:xfrm>
        </p:spPr>
        <p:txBody>
          <a:bodyPr>
            <a:noAutofit/>
          </a:bodyPr>
          <a:lstStyle>
            <a:lvl1pPr marL="0" indent="0">
              <a:buNone/>
              <a:defRPr sz="600"/>
            </a:lvl1pPr>
          </a:lstStyle>
          <a:p>
            <a:pPr lvl="0"/>
            <a:r>
              <a:rPr lang="en-US" dirty="0"/>
              <a:t>LOREM IPSUM DOLOR</a:t>
            </a:r>
          </a:p>
        </p:txBody>
      </p:sp>
      <p:sp>
        <p:nvSpPr>
          <p:cNvPr id="51" name="Text Placeholder 14">
            <a:extLst>
              <a:ext uri="{FF2B5EF4-FFF2-40B4-BE49-F238E27FC236}">
                <a16:creationId xmlns:a16="http://schemas.microsoft.com/office/drawing/2014/main" id="{593DDB0B-FF59-98C2-0BD4-322EB26B1C7E}"/>
              </a:ext>
            </a:extLst>
          </p:cNvPr>
          <p:cNvSpPr>
            <a:spLocks noGrp="1"/>
          </p:cNvSpPr>
          <p:nvPr>
            <p:ph type="body" sz="quarter" idx="35" hasCustomPrompt="1"/>
          </p:nvPr>
        </p:nvSpPr>
        <p:spPr>
          <a:xfrm>
            <a:off x="3050385" y="4223548"/>
            <a:ext cx="1840241" cy="1423988"/>
          </a:xfrm>
        </p:spPr>
        <p:txBody>
          <a:bodyPr>
            <a:noAutofit/>
          </a:bodyPr>
          <a:lstStyle>
            <a:lvl1pPr marL="0" indent="0" algn="l">
              <a:buNone/>
              <a:defRPr sz="3600"/>
            </a:lvl1pPr>
          </a:lstStyle>
          <a:p>
            <a:pPr lvl="0"/>
            <a:r>
              <a:rPr lang="en-US" dirty="0"/>
              <a:t>Rocket ABC</a:t>
            </a:r>
          </a:p>
        </p:txBody>
      </p:sp>
      <p:sp>
        <p:nvSpPr>
          <p:cNvPr id="52" name="Text Placeholder 11">
            <a:extLst>
              <a:ext uri="{FF2B5EF4-FFF2-40B4-BE49-F238E27FC236}">
                <a16:creationId xmlns:a16="http://schemas.microsoft.com/office/drawing/2014/main" id="{36BEFF24-6202-2E08-A022-E048C5E09841}"/>
              </a:ext>
            </a:extLst>
          </p:cNvPr>
          <p:cNvSpPr>
            <a:spLocks noGrp="1"/>
          </p:cNvSpPr>
          <p:nvPr>
            <p:ph type="body" sz="quarter" idx="36" hasCustomPrompt="1"/>
          </p:nvPr>
        </p:nvSpPr>
        <p:spPr>
          <a:xfrm>
            <a:off x="5295928" y="3729539"/>
            <a:ext cx="1418197" cy="166320"/>
          </a:xfrm>
        </p:spPr>
        <p:txBody>
          <a:bodyPr>
            <a:noAutofit/>
          </a:bodyPr>
          <a:lstStyle>
            <a:lvl1pPr marL="0" indent="0">
              <a:buNone/>
              <a:defRPr sz="600"/>
            </a:lvl1pPr>
          </a:lstStyle>
          <a:p>
            <a:pPr lvl="0"/>
            <a:r>
              <a:rPr lang="en-US" dirty="0"/>
              <a:t>LOREM IPSUM DOLOR</a:t>
            </a:r>
          </a:p>
        </p:txBody>
      </p:sp>
      <p:sp>
        <p:nvSpPr>
          <p:cNvPr id="53" name="Text Placeholder 14">
            <a:extLst>
              <a:ext uri="{FF2B5EF4-FFF2-40B4-BE49-F238E27FC236}">
                <a16:creationId xmlns:a16="http://schemas.microsoft.com/office/drawing/2014/main" id="{89551B6C-2173-E9EA-0774-EC8F04DF8413}"/>
              </a:ext>
            </a:extLst>
          </p:cNvPr>
          <p:cNvSpPr>
            <a:spLocks noGrp="1"/>
          </p:cNvSpPr>
          <p:nvPr>
            <p:ph type="body" sz="quarter" idx="37" hasCustomPrompt="1"/>
          </p:nvPr>
        </p:nvSpPr>
        <p:spPr>
          <a:xfrm>
            <a:off x="5295928" y="4223548"/>
            <a:ext cx="1840241" cy="1423988"/>
          </a:xfrm>
        </p:spPr>
        <p:txBody>
          <a:bodyPr>
            <a:noAutofit/>
          </a:bodyPr>
          <a:lstStyle>
            <a:lvl1pPr marL="0" indent="0" algn="l">
              <a:buNone/>
              <a:defRPr sz="3600"/>
            </a:lvl1pPr>
          </a:lstStyle>
          <a:p>
            <a:pPr lvl="0"/>
            <a:r>
              <a:rPr lang="en-US" dirty="0"/>
              <a:t>$32B</a:t>
            </a:r>
          </a:p>
        </p:txBody>
      </p:sp>
      <p:sp>
        <p:nvSpPr>
          <p:cNvPr id="54" name="Text Placeholder 11">
            <a:extLst>
              <a:ext uri="{FF2B5EF4-FFF2-40B4-BE49-F238E27FC236}">
                <a16:creationId xmlns:a16="http://schemas.microsoft.com/office/drawing/2014/main" id="{A0590DAA-451E-17A7-5E18-77163FDDB014}"/>
              </a:ext>
            </a:extLst>
          </p:cNvPr>
          <p:cNvSpPr>
            <a:spLocks noGrp="1"/>
          </p:cNvSpPr>
          <p:nvPr>
            <p:ph type="body" sz="quarter" idx="38" hasCustomPrompt="1"/>
          </p:nvPr>
        </p:nvSpPr>
        <p:spPr>
          <a:xfrm>
            <a:off x="7564566" y="3729539"/>
            <a:ext cx="1418197" cy="166320"/>
          </a:xfrm>
        </p:spPr>
        <p:txBody>
          <a:bodyPr>
            <a:noAutofit/>
          </a:bodyPr>
          <a:lstStyle>
            <a:lvl1pPr marL="0" indent="0">
              <a:buNone/>
              <a:defRPr sz="600"/>
            </a:lvl1pPr>
          </a:lstStyle>
          <a:p>
            <a:pPr lvl="0"/>
            <a:r>
              <a:rPr lang="en-US" dirty="0"/>
              <a:t>LOREM IPSUM DOLOR</a:t>
            </a:r>
          </a:p>
        </p:txBody>
      </p:sp>
      <p:sp>
        <p:nvSpPr>
          <p:cNvPr id="55" name="Text Placeholder 14">
            <a:extLst>
              <a:ext uri="{FF2B5EF4-FFF2-40B4-BE49-F238E27FC236}">
                <a16:creationId xmlns:a16="http://schemas.microsoft.com/office/drawing/2014/main" id="{03EC689B-171C-3E49-57AF-A8FA3972D7F8}"/>
              </a:ext>
            </a:extLst>
          </p:cNvPr>
          <p:cNvSpPr>
            <a:spLocks noGrp="1"/>
          </p:cNvSpPr>
          <p:nvPr>
            <p:ph type="body" sz="quarter" idx="39" hasCustomPrompt="1"/>
          </p:nvPr>
        </p:nvSpPr>
        <p:spPr>
          <a:xfrm>
            <a:off x="7564566" y="4223548"/>
            <a:ext cx="1840241" cy="1423988"/>
          </a:xfrm>
        </p:spPr>
        <p:txBody>
          <a:bodyPr>
            <a:noAutofit/>
          </a:bodyPr>
          <a:lstStyle>
            <a:lvl1pPr marL="0" indent="0" algn="l">
              <a:buNone/>
              <a:defRPr sz="3600"/>
            </a:lvl1pPr>
          </a:lstStyle>
          <a:p>
            <a:pPr lvl="0"/>
            <a:r>
              <a:rPr lang="en-US" dirty="0"/>
              <a:t>70%</a:t>
            </a:r>
          </a:p>
        </p:txBody>
      </p:sp>
      <p:sp>
        <p:nvSpPr>
          <p:cNvPr id="56" name="Text Placeholder 11">
            <a:extLst>
              <a:ext uri="{FF2B5EF4-FFF2-40B4-BE49-F238E27FC236}">
                <a16:creationId xmlns:a16="http://schemas.microsoft.com/office/drawing/2014/main" id="{FC73590D-49E9-4E3C-FD20-C53E0BB5EABF}"/>
              </a:ext>
            </a:extLst>
          </p:cNvPr>
          <p:cNvSpPr>
            <a:spLocks noGrp="1"/>
          </p:cNvSpPr>
          <p:nvPr>
            <p:ph type="body" sz="quarter" idx="40" hasCustomPrompt="1"/>
          </p:nvPr>
        </p:nvSpPr>
        <p:spPr>
          <a:xfrm>
            <a:off x="9833204" y="3729539"/>
            <a:ext cx="1418197" cy="166320"/>
          </a:xfrm>
        </p:spPr>
        <p:txBody>
          <a:bodyPr>
            <a:noAutofit/>
          </a:bodyPr>
          <a:lstStyle>
            <a:lvl1pPr marL="0" indent="0">
              <a:buNone/>
              <a:defRPr sz="600"/>
            </a:lvl1pPr>
          </a:lstStyle>
          <a:p>
            <a:pPr lvl="0"/>
            <a:r>
              <a:rPr lang="en-US" dirty="0"/>
              <a:t>LOREM IPSUM DOLOR</a:t>
            </a:r>
          </a:p>
        </p:txBody>
      </p:sp>
      <p:sp>
        <p:nvSpPr>
          <p:cNvPr id="57" name="Text Placeholder 14">
            <a:extLst>
              <a:ext uri="{FF2B5EF4-FFF2-40B4-BE49-F238E27FC236}">
                <a16:creationId xmlns:a16="http://schemas.microsoft.com/office/drawing/2014/main" id="{BB97F0A2-ADAD-2EE8-F4E5-5F43A779ABE6}"/>
              </a:ext>
            </a:extLst>
          </p:cNvPr>
          <p:cNvSpPr>
            <a:spLocks noGrp="1"/>
          </p:cNvSpPr>
          <p:nvPr>
            <p:ph type="body" sz="quarter" idx="41" hasCustomPrompt="1"/>
          </p:nvPr>
        </p:nvSpPr>
        <p:spPr>
          <a:xfrm>
            <a:off x="9833204" y="4223548"/>
            <a:ext cx="1840241" cy="1423988"/>
          </a:xfrm>
        </p:spPr>
        <p:txBody>
          <a:bodyPr>
            <a:noAutofit/>
          </a:bodyPr>
          <a:lstStyle>
            <a:lvl1pPr marL="0" indent="0" algn="l">
              <a:buNone/>
              <a:defRPr sz="3600"/>
            </a:lvl1pPr>
          </a:lstStyle>
          <a:p>
            <a:pPr lvl="0"/>
            <a:r>
              <a:rPr lang="en-US" dirty="0"/>
              <a:t>$12M</a:t>
            </a:r>
          </a:p>
        </p:txBody>
      </p:sp>
    </p:spTree>
    <p:extLst>
      <p:ext uri="{BB962C8B-B14F-4D97-AF65-F5344CB8AC3E}">
        <p14:creationId xmlns:p14="http://schemas.microsoft.com/office/powerpoint/2010/main" val="372186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_ContentSlides_Quotes">
    <p:spTree>
      <p:nvGrpSpPr>
        <p:cNvPr id="1" name=""/>
        <p:cNvGrpSpPr/>
        <p:nvPr/>
      </p:nvGrpSpPr>
      <p:grpSpPr>
        <a:xfrm>
          <a:off x="0" y="0"/>
          <a:ext cx="0" cy="0"/>
          <a:chOff x="0" y="0"/>
          <a:chExt cx="0" cy="0"/>
        </a:xfrm>
      </p:grpSpPr>
      <p:sp>
        <p:nvSpPr>
          <p:cNvPr id="8" name="Snip Single Corner of Rectangle 7">
            <a:extLst>
              <a:ext uri="{FF2B5EF4-FFF2-40B4-BE49-F238E27FC236}">
                <a16:creationId xmlns:a16="http://schemas.microsoft.com/office/drawing/2014/main" id="{AAA92C5B-6D41-D04B-AF1C-6C0C294EC644}"/>
              </a:ext>
            </a:extLst>
          </p:cNvPr>
          <p:cNvSpPr/>
          <p:nvPr userDrawn="1"/>
        </p:nvSpPr>
        <p:spPr>
          <a:xfrm flipV="1">
            <a:off x="6158757" y="1256108"/>
            <a:ext cx="5461741" cy="4498648"/>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5">
            <a:extLst>
              <a:ext uri="{FF2B5EF4-FFF2-40B4-BE49-F238E27FC236}">
                <a16:creationId xmlns:a16="http://schemas.microsoft.com/office/drawing/2014/main" id="{6B9F1E78-2D33-7848-AF99-8BCE14D8F7AF}"/>
              </a:ext>
            </a:extLst>
          </p:cNvPr>
          <p:cNvSpPr>
            <a:spLocks noGrp="1"/>
          </p:cNvSpPr>
          <p:nvPr>
            <p:ph sz="quarter" idx="13" hasCustomPrompt="1"/>
          </p:nvPr>
        </p:nvSpPr>
        <p:spPr>
          <a:xfrm>
            <a:off x="571500" y="1256107"/>
            <a:ext cx="4994103" cy="4498649"/>
          </a:xfrm>
          <a:prstGeom prst="rect">
            <a:avLst/>
          </a:prstGeom>
        </p:spPr>
        <p:txBody>
          <a:bodyPr>
            <a:noAutofit/>
          </a:bodyPr>
          <a:lstStyle>
            <a:lvl1pPr marL="0" indent="0">
              <a:buNone/>
              <a:defRPr sz="2000" b="0" i="0">
                <a:solidFill>
                  <a:schemeClr val="bg2">
                    <a:lumMod val="25000"/>
                  </a:schemeClr>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2" name="Content Placeholder 5">
            <a:extLst>
              <a:ext uri="{FF2B5EF4-FFF2-40B4-BE49-F238E27FC236}">
                <a16:creationId xmlns:a16="http://schemas.microsoft.com/office/drawing/2014/main" id="{AB9E20F3-BF84-FB42-8326-7D7A59ED43A8}"/>
              </a:ext>
            </a:extLst>
          </p:cNvPr>
          <p:cNvSpPr>
            <a:spLocks noGrp="1"/>
          </p:cNvSpPr>
          <p:nvPr>
            <p:ph sz="quarter" idx="14" hasCustomPrompt="1"/>
          </p:nvPr>
        </p:nvSpPr>
        <p:spPr>
          <a:xfrm>
            <a:off x="6622680" y="1536460"/>
            <a:ext cx="4507006" cy="2776958"/>
          </a:xfrm>
          <a:prstGeom prst="rect">
            <a:avLst/>
          </a:prstGeom>
          <a:ln>
            <a:noFill/>
          </a:ln>
        </p:spPr>
        <p:txBody>
          <a:bodyPr>
            <a:noAutofit/>
          </a:bodyPr>
          <a:lstStyle>
            <a:lvl1pPr marL="0" indent="0">
              <a:buNone/>
              <a:defRPr sz="2000" b="0" i="1">
                <a:solidFill>
                  <a:schemeClr val="bg1"/>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“Insert quote here”</a:t>
            </a:r>
          </a:p>
        </p:txBody>
      </p:sp>
      <p:sp>
        <p:nvSpPr>
          <p:cNvPr id="13" name="Content Placeholder 5">
            <a:extLst>
              <a:ext uri="{FF2B5EF4-FFF2-40B4-BE49-F238E27FC236}">
                <a16:creationId xmlns:a16="http://schemas.microsoft.com/office/drawing/2014/main" id="{FB6AF2CD-FA9F-3142-B404-27991B2F6356}"/>
              </a:ext>
            </a:extLst>
          </p:cNvPr>
          <p:cNvSpPr>
            <a:spLocks noGrp="1"/>
          </p:cNvSpPr>
          <p:nvPr>
            <p:ph sz="quarter" idx="15" hasCustomPrompt="1"/>
          </p:nvPr>
        </p:nvSpPr>
        <p:spPr>
          <a:xfrm>
            <a:off x="6622680" y="4542170"/>
            <a:ext cx="4507006" cy="888292"/>
          </a:xfrm>
          <a:prstGeom prst="rect">
            <a:avLst/>
          </a:prstGeom>
          <a:ln>
            <a:noFill/>
          </a:ln>
        </p:spPr>
        <p:txBody>
          <a:bodyPr>
            <a:noAutofit/>
          </a:bodyPr>
          <a:lstStyle>
            <a:lvl1pPr marL="0" indent="0">
              <a:buNone/>
              <a:defRPr sz="1200" b="0" i="1">
                <a:solidFill>
                  <a:schemeClr val="bg1"/>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Name</a:t>
            </a:r>
            <a:br>
              <a:rPr lang="en-US" dirty="0"/>
            </a:br>
            <a:r>
              <a:rPr lang="en-US" dirty="0"/>
              <a:t>Position</a:t>
            </a:r>
            <a:br>
              <a:rPr lang="en-US" dirty="0"/>
            </a:br>
            <a:r>
              <a:rPr lang="en-US" dirty="0"/>
              <a:t>Company</a:t>
            </a:r>
          </a:p>
        </p:txBody>
      </p:sp>
      <p:sp>
        <p:nvSpPr>
          <p:cNvPr id="7" name="Text Placeholder 2">
            <a:extLst>
              <a:ext uri="{FF2B5EF4-FFF2-40B4-BE49-F238E27FC236}">
                <a16:creationId xmlns:a16="http://schemas.microsoft.com/office/drawing/2014/main" id="{672CB9C4-2D87-D547-8B89-8900B432D2EB}"/>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160750919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Data Statistics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14" name="Slide Number Placeholder 5">
            <a:extLst>
              <a:ext uri="{FF2B5EF4-FFF2-40B4-BE49-F238E27FC236}">
                <a16:creationId xmlns:a16="http://schemas.microsoft.com/office/drawing/2014/main" id="{85A54BC4-4AB8-B62B-93FF-440ED25349F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4" name="Rectangle 3">
            <a:extLst>
              <a:ext uri="{FF2B5EF4-FFF2-40B4-BE49-F238E27FC236}">
                <a16:creationId xmlns:a16="http://schemas.microsoft.com/office/drawing/2014/main" id="{EFF00AAF-39E5-D217-F1C9-EB01161A70DC}"/>
              </a:ext>
            </a:extLst>
          </p:cNvPr>
          <p:cNvSpPr/>
          <p:nvPr userDrawn="1"/>
        </p:nvSpPr>
        <p:spPr>
          <a:xfrm>
            <a:off x="659187" y="1337144"/>
            <a:ext cx="2129796" cy="218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Rectangle 5">
            <a:extLst>
              <a:ext uri="{FF2B5EF4-FFF2-40B4-BE49-F238E27FC236}">
                <a16:creationId xmlns:a16="http://schemas.microsoft.com/office/drawing/2014/main" id="{D876FFDC-F63B-C779-5AFB-FB3268774C58}"/>
              </a:ext>
            </a:extLst>
          </p:cNvPr>
          <p:cNvSpPr/>
          <p:nvPr userDrawn="1"/>
        </p:nvSpPr>
        <p:spPr>
          <a:xfrm>
            <a:off x="2916250"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E34373FB-5A35-5F62-540D-26D702905B4E}"/>
              </a:ext>
            </a:extLst>
          </p:cNvPr>
          <p:cNvSpPr/>
          <p:nvPr userDrawn="1"/>
        </p:nvSpPr>
        <p:spPr>
          <a:xfrm>
            <a:off x="5178206" y="1337144"/>
            <a:ext cx="2129796" cy="2181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2DCAB938-EFF5-67F0-9EF0-1E4343B4D699}"/>
              </a:ext>
            </a:extLst>
          </p:cNvPr>
          <p:cNvSpPr/>
          <p:nvPr userDrawn="1"/>
        </p:nvSpPr>
        <p:spPr>
          <a:xfrm>
            <a:off x="7440162" y="1337144"/>
            <a:ext cx="2129796" cy="2181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88D41C6-FB50-7A70-C0C0-DC77528F37CC}"/>
              </a:ext>
            </a:extLst>
          </p:cNvPr>
          <p:cNvSpPr/>
          <p:nvPr userDrawn="1"/>
        </p:nvSpPr>
        <p:spPr>
          <a:xfrm>
            <a:off x="9702118" y="1337144"/>
            <a:ext cx="2129796" cy="2181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8E34A63-1928-0F07-DC9A-A9B1BAF77DC7}"/>
              </a:ext>
            </a:extLst>
          </p:cNvPr>
          <p:cNvSpPr/>
          <p:nvPr userDrawn="1"/>
        </p:nvSpPr>
        <p:spPr>
          <a:xfrm>
            <a:off x="659187" y="3640505"/>
            <a:ext cx="2129796" cy="21815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19D1565-BAAA-3395-B459-D4B00F95C0D0}"/>
              </a:ext>
            </a:extLst>
          </p:cNvPr>
          <p:cNvSpPr/>
          <p:nvPr userDrawn="1"/>
        </p:nvSpPr>
        <p:spPr>
          <a:xfrm>
            <a:off x="2916250" y="3640505"/>
            <a:ext cx="2129796" cy="2181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15CCEF52-0ADB-EA17-AFDE-0E43B84B061D}"/>
              </a:ext>
            </a:extLst>
          </p:cNvPr>
          <p:cNvSpPr/>
          <p:nvPr userDrawn="1"/>
        </p:nvSpPr>
        <p:spPr>
          <a:xfrm>
            <a:off x="5178206" y="3640505"/>
            <a:ext cx="2129796" cy="2181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558A3F9E-ACC9-678C-C12A-4E2F2B7F90FB}"/>
              </a:ext>
            </a:extLst>
          </p:cNvPr>
          <p:cNvSpPr/>
          <p:nvPr userDrawn="1"/>
        </p:nvSpPr>
        <p:spPr>
          <a:xfrm>
            <a:off x="7440162" y="3640505"/>
            <a:ext cx="2129796" cy="2181560"/>
          </a:xfrm>
          <a:prstGeom prst="rect">
            <a:avLst/>
          </a:prstGeom>
          <a:solidFill>
            <a:schemeClr val="accent5">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FABDC031-42B7-1FD4-5CA3-0A37BC62B759}"/>
              </a:ext>
            </a:extLst>
          </p:cNvPr>
          <p:cNvSpPr/>
          <p:nvPr userDrawn="1"/>
        </p:nvSpPr>
        <p:spPr>
          <a:xfrm>
            <a:off x="9702118"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1">
            <a:extLst>
              <a:ext uri="{FF2B5EF4-FFF2-40B4-BE49-F238E27FC236}">
                <a16:creationId xmlns:a16="http://schemas.microsoft.com/office/drawing/2014/main" id="{A7C7A7A9-8966-A556-78A0-53CDA95AA741}"/>
              </a:ext>
            </a:extLst>
          </p:cNvPr>
          <p:cNvSpPr>
            <a:spLocks noGrp="1"/>
          </p:cNvSpPr>
          <p:nvPr>
            <p:ph type="body" sz="quarter" idx="14" hasCustomPrompt="1"/>
          </p:nvPr>
        </p:nvSpPr>
        <p:spPr>
          <a:xfrm>
            <a:off x="781801" y="1414603"/>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3" name="Text Placeholder 14">
            <a:extLst>
              <a:ext uri="{FF2B5EF4-FFF2-40B4-BE49-F238E27FC236}">
                <a16:creationId xmlns:a16="http://schemas.microsoft.com/office/drawing/2014/main" id="{F349EB2C-CF7A-E8ED-4FDE-587374082C37}"/>
              </a:ext>
            </a:extLst>
          </p:cNvPr>
          <p:cNvSpPr>
            <a:spLocks noGrp="1"/>
          </p:cNvSpPr>
          <p:nvPr>
            <p:ph type="body" sz="quarter" idx="23" hasCustomPrompt="1"/>
          </p:nvPr>
        </p:nvSpPr>
        <p:spPr>
          <a:xfrm>
            <a:off x="781801" y="1908612"/>
            <a:ext cx="1840241" cy="1423988"/>
          </a:xfrm>
        </p:spPr>
        <p:txBody>
          <a:bodyPr>
            <a:noAutofit/>
          </a:bodyPr>
          <a:lstStyle>
            <a:lvl1pPr marL="0" indent="0" algn="l">
              <a:buNone/>
              <a:defRPr sz="3600">
                <a:solidFill>
                  <a:schemeClr val="bg1"/>
                </a:solidFill>
              </a:defRPr>
            </a:lvl1pPr>
          </a:lstStyle>
          <a:p>
            <a:pPr lvl="0"/>
            <a:r>
              <a:rPr lang="en-US" dirty="0"/>
              <a:t>$12M</a:t>
            </a:r>
          </a:p>
        </p:txBody>
      </p:sp>
      <p:sp>
        <p:nvSpPr>
          <p:cNvPr id="24" name="Text Placeholder 11">
            <a:extLst>
              <a:ext uri="{FF2B5EF4-FFF2-40B4-BE49-F238E27FC236}">
                <a16:creationId xmlns:a16="http://schemas.microsoft.com/office/drawing/2014/main" id="{E55532AD-EA99-0876-114C-0BBFB927F64C}"/>
              </a:ext>
            </a:extLst>
          </p:cNvPr>
          <p:cNvSpPr>
            <a:spLocks noGrp="1"/>
          </p:cNvSpPr>
          <p:nvPr>
            <p:ph type="body" sz="quarter" idx="24" hasCustomPrompt="1"/>
          </p:nvPr>
        </p:nvSpPr>
        <p:spPr>
          <a:xfrm>
            <a:off x="3050385" y="1414603"/>
            <a:ext cx="1418197" cy="166320"/>
          </a:xfrm>
        </p:spPr>
        <p:txBody>
          <a:bodyPr>
            <a:noAutofit/>
          </a:bodyPr>
          <a:lstStyle>
            <a:lvl1pPr marL="0" indent="0">
              <a:buNone/>
              <a:defRPr sz="600"/>
            </a:lvl1pPr>
          </a:lstStyle>
          <a:p>
            <a:pPr lvl="0"/>
            <a:r>
              <a:rPr lang="en-US" dirty="0"/>
              <a:t>LOREM IPSUM DOLOR</a:t>
            </a:r>
          </a:p>
        </p:txBody>
      </p:sp>
      <p:sp>
        <p:nvSpPr>
          <p:cNvPr id="25" name="Text Placeholder 14">
            <a:extLst>
              <a:ext uri="{FF2B5EF4-FFF2-40B4-BE49-F238E27FC236}">
                <a16:creationId xmlns:a16="http://schemas.microsoft.com/office/drawing/2014/main" id="{E8D2B063-1E73-159B-828D-4B35526713A7}"/>
              </a:ext>
            </a:extLst>
          </p:cNvPr>
          <p:cNvSpPr>
            <a:spLocks noGrp="1"/>
          </p:cNvSpPr>
          <p:nvPr>
            <p:ph type="body" sz="quarter" idx="25" hasCustomPrompt="1"/>
          </p:nvPr>
        </p:nvSpPr>
        <p:spPr>
          <a:xfrm>
            <a:off x="3050385" y="1908612"/>
            <a:ext cx="1840241" cy="1423988"/>
          </a:xfrm>
        </p:spPr>
        <p:txBody>
          <a:bodyPr>
            <a:noAutofit/>
          </a:bodyPr>
          <a:lstStyle>
            <a:lvl1pPr marL="0" indent="0" algn="l">
              <a:buNone/>
              <a:defRPr sz="3600"/>
            </a:lvl1pPr>
          </a:lstStyle>
          <a:p>
            <a:pPr lvl="0"/>
            <a:r>
              <a:rPr lang="en-US" dirty="0"/>
              <a:t>01%</a:t>
            </a:r>
          </a:p>
        </p:txBody>
      </p:sp>
      <p:sp>
        <p:nvSpPr>
          <p:cNvPr id="26" name="Text Placeholder 11">
            <a:extLst>
              <a:ext uri="{FF2B5EF4-FFF2-40B4-BE49-F238E27FC236}">
                <a16:creationId xmlns:a16="http://schemas.microsoft.com/office/drawing/2014/main" id="{FBA62A24-58F6-140B-35B8-44BA6E9693E8}"/>
              </a:ext>
            </a:extLst>
          </p:cNvPr>
          <p:cNvSpPr>
            <a:spLocks noGrp="1"/>
          </p:cNvSpPr>
          <p:nvPr>
            <p:ph type="body" sz="quarter" idx="26" hasCustomPrompt="1"/>
          </p:nvPr>
        </p:nvSpPr>
        <p:spPr>
          <a:xfrm>
            <a:off x="5295928" y="1414603"/>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7" name="Text Placeholder 14">
            <a:extLst>
              <a:ext uri="{FF2B5EF4-FFF2-40B4-BE49-F238E27FC236}">
                <a16:creationId xmlns:a16="http://schemas.microsoft.com/office/drawing/2014/main" id="{B4058F4B-7ECE-C3B5-C65C-4EC47D8C369A}"/>
              </a:ext>
            </a:extLst>
          </p:cNvPr>
          <p:cNvSpPr>
            <a:spLocks noGrp="1"/>
          </p:cNvSpPr>
          <p:nvPr>
            <p:ph type="body" sz="quarter" idx="27" hasCustomPrompt="1"/>
          </p:nvPr>
        </p:nvSpPr>
        <p:spPr>
          <a:xfrm>
            <a:off x="5295928" y="1908612"/>
            <a:ext cx="1840241" cy="1423988"/>
          </a:xfrm>
        </p:spPr>
        <p:txBody>
          <a:bodyPr>
            <a:noAutofit/>
          </a:bodyPr>
          <a:lstStyle>
            <a:lvl1pPr marL="0" indent="0" algn="l">
              <a:buNone/>
              <a:defRPr sz="3600">
                <a:solidFill>
                  <a:schemeClr val="bg1"/>
                </a:solidFill>
              </a:defRPr>
            </a:lvl1pPr>
          </a:lstStyle>
          <a:p>
            <a:pPr lvl="0"/>
            <a:r>
              <a:rPr lang="en-US" dirty="0"/>
              <a:t>+23%</a:t>
            </a:r>
          </a:p>
        </p:txBody>
      </p:sp>
      <p:sp>
        <p:nvSpPr>
          <p:cNvPr id="28" name="Text Placeholder 11">
            <a:extLst>
              <a:ext uri="{FF2B5EF4-FFF2-40B4-BE49-F238E27FC236}">
                <a16:creationId xmlns:a16="http://schemas.microsoft.com/office/drawing/2014/main" id="{86C89CD2-710D-EA2D-ED23-E2710A16211A}"/>
              </a:ext>
            </a:extLst>
          </p:cNvPr>
          <p:cNvSpPr>
            <a:spLocks noGrp="1"/>
          </p:cNvSpPr>
          <p:nvPr>
            <p:ph type="body" sz="quarter" idx="28" hasCustomPrompt="1"/>
          </p:nvPr>
        </p:nvSpPr>
        <p:spPr>
          <a:xfrm>
            <a:off x="7564566" y="1414603"/>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9" name="Text Placeholder 14">
            <a:extLst>
              <a:ext uri="{FF2B5EF4-FFF2-40B4-BE49-F238E27FC236}">
                <a16:creationId xmlns:a16="http://schemas.microsoft.com/office/drawing/2014/main" id="{FD0A81AA-23C8-8E3B-E149-8BC14B1020F1}"/>
              </a:ext>
            </a:extLst>
          </p:cNvPr>
          <p:cNvSpPr>
            <a:spLocks noGrp="1"/>
          </p:cNvSpPr>
          <p:nvPr>
            <p:ph type="body" sz="quarter" idx="29" hasCustomPrompt="1"/>
          </p:nvPr>
        </p:nvSpPr>
        <p:spPr>
          <a:xfrm>
            <a:off x="7564566" y="1908612"/>
            <a:ext cx="1840241" cy="1423988"/>
          </a:xfrm>
        </p:spPr>
        <p:txBody>
          <a:bodyPr>
            <a:noAutofit/>
          </a:bodyPr>
          <a:lstStyle>
            <a:lvl1pPr marL="0" indent="0" algn="l">
              <a:buNone/>
              <a:defRPr sz="3600">
                <a:solidFill>
                  <a:schemeClr val="bg1"/>
                </a:solidFill>
              </a:defRPr>
            </a:lvl1pPr>
          </a:lstStyle>
          <a:p>
            <a:pPr lvl="0"/>
            <a:r>
              <a:rPr lang="en-US" dirty="0"/>
              <a:t>01%</a:t>
            </a:r>
          </a:p>
        </p:txBody>
      </p:sp>
      <p:sp>
        <p:nvSpPr>
          <p:cNvPr id="46" name="Text Placeholder 11">
            <a:extLst>
              <a:ext uri="{FF2B5EF4-FFF2-40B4-BE49-F238E27FC236}">
                <a16:creationId xmlns:a16="http://schemas.microsoft.com/office/drawing/2014/main" id="{D6712691-2E4B-50DA-D3D1-A7C2EF3B3D7A}"/>
              </a:ext>
            </a:extLst>
          </p:cNvPr>
          <p:cNvSpPr>
            <a:spLocks noGrp="1"/>
          </p:cNvSpPr>
          <p:nvPr>
            <p:ph type="body" sz="quarter" idx="30" hasCustomPrompt="1"/>
          </p:nvPr>
        </p:nvSpPr>
        <p:spPr>
          <a:xfrm>
            <a:off x="9833204" y="1414603"/>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47" name="Text Placeholder 14">
            <a:extLst>
              <a:ext uri="{FF2B5EF4-FFF2-40B4-BE49-F238E27FC236}">
                <a16:creationId xmlns:a16="http://schemas.microsoft.com/office/drawing/2014/main" id="{164A8CCA-4F70-71F0-6C92-D77788736741}"/>
              </a:ext>
            </a:extLst>
          </p:cNvPr>
          <p:cNvSpPr>
            <a:spLocks noGrp="1"/>
          </p:cNvSpPr>
          <p:nvPr>
            <p:ph type="body" sz="quarter" idx="31" hasCustomPrompt="1"/>
          </p:nvPr>
        </p:nvSpPr>
        <p:spPr>
          <a:xfrm>
            <a:off x="9833204" y="1908612"/>
            <a:ext cx="1840241" cy="1423988"/>
          </a:xfrm>
        </p:spPr>
        <p:txBody>
          <a:bodyPr>
            <a:noAutofit/>
          </a:bodyPr>
          <a:lstStyle>
            <a:lvl1pPr marL="0" indent="0" algn="l">
              <a:buNone/>
              <a:defRPr sz="3600">
                <a:solidFill>
                  <a:schemeClr val="bg1"/>
                </a:solidFill>
              </a:defRPr>
            </a:lvl1pPr>
          </a:lstStyle>
          <a:p>
            <a:pPr lvl="0"/>
            <a:r>
              <a:rPr lang="en-US" dirty="0"/>
              <a:t>15%</a:t>
            </a:r>
          </a:p>
        </p:txBody>
      </p:sp>
      <p:sp>
        <p:nvSpPr>
          <p:cNvPr id="48" name="Text Placeholder 11">
            <a:extLst>
              <a:ext uri="{FF2B5EF4-FFF2-40B4-BE49-F238E27FC236}">
                <a16:creationId xmlns:a16="http://schemas.microsoft.com/office/drawing/2014/main" id="{D1D5954D-D160-1CBD-C737-5186EFA34A59}"/>
              </a:ext>
            </a:extLst>
          </p:cNvPr>
          <p:cNvSpPr>
            <a:spLocks noGrp="1"/>
          </p:cNvSpPr>
          <p:nvPr>
            <p:ph type="body" sz="quarter" idx="32" hasCustomPrompt="1"/>
          </p:nvPr>
        </p:nvSpPr>
        <p:spPr>
          <a:xfrm>
            <a:off x="781801" y="3729539"/>
            <a:ext cx="1418197" cy="166320"/>
          </a:xfrm>
        </p:spPr>
        <p:txBody>
          <a:bodyPr>
            <a:noAutofit/>
          </a:bodyPr>
          <a:lstStyle>
            <a:lvl1pPr marL="0" indent="0">
              <a:buNone/>
              <a:defRPr sz="600"/>
            </a:lvl1pPr>
          </a:lstStyle>
          <a:p>
            <a:pPr lvl="0"/>
            <a:r>
              <a:rPr lang="en-US" dirty="0"/>
              <a:t>LOREM IPSUM DOLOR</a:t>
            </a:r>
          </a:p>
        </p:txBody>
      </p:sp>
      <p:sp>
        <p:nvSpPr>
          <p:cNvPr id="49" name="Text Placeholder 14">
            <a:extLst>
              <a:ext uri="{FF2B5EF4-FFF2-40B4-BE49-F238E27FC236}">
                <a16:creationId xmlns:a16="http://schemas.microsoft.com/office/drawing/2014/main" id="{D6D31319-2233-0FD0-73C2-87FB633B85E4}"/>
              </a:ext>
            </a:extLst>
          </p:cNvPr>
          <p:cNvSpPr>
            <a:spLocks noGrp="1"/>
          </p:cNvSpPr>
          <p:nvPr>
            <p:ph type="body" sz="quarter" idx="33" hasCustomPrompt="1"/>
          </p:nvPr>
        </p:nvSpPr>
        <p:spPr>
          <a:xfrm>
            <a:off x="781801" y="4223548"/>
            <a:ext cx="1840241" cy="1423988"/>
          </a:xfrm>
        </p:spPr>
        <p:txBody>
          <a:bodyPr>
            <a:noAutofit/>
          </a:bodyPr>
          <a:lstStyle>
            <a:lvl1pPr marL="0" indent="0" algn="l">
              <a:buNone/>
              <a:defRPr sz="3600"/>
            </a:lvl1pPr>
          </a:lstStyle>
          <a:p>
            <a:pPr lvl="0"/>
            <a:r>
              <a:rPr lang="en-US" dirty="0"/>
              <a:t>-23%</a:t>
            </a:r>
          </a:p>
        </p:txBody>
      </p:sp>
      <p:sp>
        <p:nvSpPr>
          <p:cNvPr id="50" name="Text Placeholder 11">
            <a:extLst>
              <a:ext uri="{FF2B5EF4-FFF2-40B4-BE49-F238E27FC236}">
                <a16:creationId xmlns:a16="http://schemas.microsoft.com/office/drawing/2014/main" id="{14AA5189-5E3C-64A9-580B-D4E10AA91B5B}"/>
              </a:ext>
            </a:extLst>
          </p:cNvPr>
          <p:cNvSpPr>
            <a:spLocks noGrp="1"/>
          </p:cNvSpPr>
          <p:nvPr>
            <p:ph type="body" sz="quarter" idx="34" hasCustomPrompt="1"/>
          </p:nvPr>
        </p:nvSpPr>
        <p:spPr>
          <a:xfrm>
            <a:off x="3050385" y="3729539"/>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51" name="Text Placeholder 14">
            <a:extLst>
              <a:ext uri="{FF2B5EF4-FFF2-40B4-BE49-F238E27FC236}">
                <a16:creationId xmlns:a16="http://schemas.microsoft.com/office/drawing/2014/main" id="{593DDB0B-FF59-98C2-0BD4-322EB26B1C7E}"/>
              </a:ext>
            </a:extLst>
          </p:cNvPr>
          <p:cNvSpPr>
            <a:spLocks noGrp="1"/>
          </p:cNvSpPr>
          <p:nvPr>
            <p:ph type="body" sz="quarter" idx="35" hasCustomPrompt="1"/>
          </p:nvPr>
        </p:nvSpPr>
        <p:spPr>
          <a:xfrm>
            <a:off x="3050385" y="4223548"/>
            <a:ext cx="1840241" cy="1423988"/>
          </a:xfrm>
        </p:spPr>
        <p:txBody>
          <a:bodyPr>
            <a:noAutofit/>
          </a:bodyPr>
          <a:lstStyle>
            <a:lvl1pPr marL="0" indent="0" algn="l">
              <a:buNone/>
              <a:defRPr sz="3600">
                <a:solidFill>
                  <a:schemeClr val="bg1"/>
                </a:solidFill>
              </a:defRPr>
            </a:lvl1pPr>
          </a:lstStyle>
          <a:p>
            <a:pPr lvl="0"/>
            <a:r>
              <a:rPr lang="en-US" dirty="0"/>
              <a:t>Rocket ABC</a:t>
            </a:r>
          </a:p>
        </p:txBody>
      </p:sp>
      <p:sp>
        <p:nvSpPr>
          <p:cNvPr id="52" name="Text Placeholder 11">
            <a:extLst>
              <a:ext uri="{FF2B5EF4-FFF2-40B4-BE49-F238E27FC236}">
                <a16:creationId xmlns:a16="http://schemas.microsoft.com/office/drawing/2014/main" id="{36BEFF24-6202-2E08-A022-E048C5E09841}"/>
              </a:ext>
            </a:extLst>
          </p:cNvPr>
          <p:cNvSpPr>
            <a:spLocks noGrp="1"/>
          </p:cNvSpPr>
          <p:nvPr>
            <p:ph type="body" sz="quarter" idx="36" hasCustomPrompt="1"/>
          </p:nvPr>
        </p:nvSpPr>
        <p:spPr>
          <a:xfrm>
            <a:off x="5295928" y="3729539"/>
            <a:ext cx="1418197" cy="166320"/>
          </a:xfrm>
        </p:spPr>
        <p:txBody>
          <a:bodyPr>
            <a:noAutofit/>
          </a:bodyPr>
          <a:lstStyle>
            <a:lvl1pPr marL="0" indent="0">
              <a:buNone/>
              <a:defRPr sz="600"/>
            </a:lvl1pPr>
          </a:lstStyle>
          <a:p>
            <a:pPr lvl="0"/>
            <a:r>
              <a:rPr lang="en-US" dirty="0"/>
              <a:t>LOREM IPSUM DOLOR</a:t>
            </a:r>
          </a:p>
        </p:txBody>
      </p:sp>
      <p:sp>
        <p:nvSpPr>
          <p:cNvPr id="53" name="Text Placeholder 14">
            <a:extLst>
              <a:ext uri="{FF2B5EF4-FFF2-40B4-BE49-F238E27FC236}">
                <a16:creationId xmlns:a16="http://schemas.microsoft.com/office/drawing/2014/main" id="{89551B6C-2173-E9EA-0774-EC8F04DF8413}"/>
              </a:ext>
            </a:extLst>
          </p:cNvPr>
          <p:cNvSpPr>
            <a:spLocks noGrp="1"/>
          </p:cNvSpPr>
          <p:nvPr>
            <p:ph type="body" sz="quarter" idx="37" hasCustomPrompt="1"/>
          </p:nvPr>
        </p:nvSpPr>
        <p:spPr>
          <a:xfrm>
            <a:off x="5295928" y="4223548"/>
            <a:ext cx="1840241" cy="1423988"/>
          </a:xfrm>
        </p:spPr>
        <p:txBody>
          <a:bodyPr>
            <a:noAutofit/>
          </a:bodyPr>
          <a:lstStyle>
            <a:lvl1pPr marL="0" indent="0" algn="l">
              <a:buNone/>
              <a:defRPr sz="3600"/>
            </a:lvl1pPr>
          </a:lstStyle>
          <a:p>
            <a:pPr lvl="0"/>
            <a:r>
              <a:rPr lang="en-US" dirty="0"/>
              <a:t>$32B</a:t>
            </a:r>
          </a:p>
        </p:txBody>
      </p:sp>
      <p:sp>
        <p:nvSpPr>
          <p:cNvPr id="54" name="Text Placeholder 11">
            <a:extLst>
              <a:ext uri="{FF2B5EF4-FFF2-40B4-BE49-F238E27FC236}">
                <a16:creationId xmlns:a16="http://schemas.microsoft.com/office/drawing/2014/main" id="{A0590DAA-451E-17A7-5E18-77163FDDB014}"/>
              </a:ext>
            </a:extLst>
          </p:cNvPr>
          <p:cNvSpPr>
            <a:spLocks noGrp="1"/>
          </p:cNvSpPr>
          <p:nvPr>
            <p:ph type="body" sz="quarter" idx="38" hasCustomPrompt="1"/>
          </p:nvPr>
        </p:nvSpPr>
        <p:spPr>
          <a:xfrm>
            <a:off x="7564566" y="3729539"/>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55" name="Text Placeholder 14">
            <a:extLst>
              <a:ext uri="{FF2B5EF4-FFF2-40B4-BE49-F238E27FC236}">
                <a16:creationId xmlns:a16="http://schemas.microsoft.com/office/drawing/2014/main" id="{03EC689B-171C-3E49-57AF-A8FA3972D7F8}"/>
              </a:ext>
            </a:extLst>
          </p:cNvPr>
          <p:cNvSpPr>
            <a:spLocks noGrp="1"/>
          </p:cNvSpPr>
          <p:nvPr>
            <p:ph type="body" sz="quarter" idx="39" hasCustomPrompt="1"/>
          </p:nvPr>
        </p:nvSpPr>
        <p:spPr>
          <a:xfrm>
            <a:off x="7564566" y="4223548"/>
            <a:ext cx="1840241" cy="1423988"/>
          </a:xfrm>
        </p:spPr>
        <p:txBody>
          <a:bodyPr>
            <a:noAutofit/>
          </a:bodyPr>
          <a:lstStyle>
            <a:lvl1pPr marL="0" indent="0" algn="l">
              <a:buNone/>
              <a:defRPr sz="3600">
                <a:solidFill>
                  <a:schemeClr val="bg1"/>
                </a:solidFill>
              </a:defRPr>
            </a:lvl1pPr>
          </a:lstStyle>
          <a:p>
            <a:pPr lvl="0"/>
            <a:r>
              <a:rPr lang="en-US" dirty="0"/>
              <a:t>70%</a:t>
            </a:r>
          </a:p>
        </p:txBody>
      </p:sp>
      <p:sp>
        <p:nvSpPr>
          <p:cNvPr id="56" name="Text Placeholder 11">
            <a:extLst>
              <a:ext uri="{FF2B5EF4-FFF2-40B4-BE49-F238E27FC236}">
                <a16:creationId xmlns:a16="http://schemas.microsoft.com/office/drawing/2014/main" id="{FC73590D-49E9-4E3C-FD20-C53E0BB5EABF}"/>
              </a:ext>
            </a:extLst>
          </p:cNvPr>
          <p:cNvSpPr>
            <a:spLocks noGrp="1"/>
          </p:cNvSpPr>
          <p:nvPr>
            <p:ph type="body" sz="quarter" idx="40" hasCustomPrompt="1"/>
          </p:nvPr>
        </p:nvSpPr>
        <p:spPr>
          <a:xfrm>
            <a:off x="9833204" y="3729539"/>
            <a:ext cx="1418197" cy="166320"/>
          </a:xfrm>
        </p:spPr>
        <p:txBody>
          <a:bodyPr>
            <a:noAutofit/>
          </a:bodyPr>
          <a:lstStyle>
            <a:lvl1pPr marL="0" indent="0">
              <a:buNone/>
              <a:defRPr sz="600"/>
            </a:lvl1pPr>
          </a:lstStyle>
          <a:p>
            <a:pPr lvl="0"/>
            <a:r>
              <a:rPr lang="en-US" dirty="0"/>
              <a:t>LOREM IPSUM DOLOR</a:t>
            </a:r>
          </a:p>
        </p:txBody>
      </p:sp>
      <p:sp>
        <p:nvSpPr>
          <p:cNvPr id="57" name="Text Placeholder 14">
            <a:extLst>
              <a:ext uri="{FF2B5EF4-FFF2-40B4-BE49-F238E27FC236}">
                <a16:creationId xmlns:a16="http://schemas.microsoft.com/office/drawing/2014/main" id="{BB97F0A2-ADAD-2EE8-F4E5-5F43A779ABE6}"/>
              </a:ext>
            </a:extLst>
          </p:cNvPr>
          <p:cNvSpPr>
            <a:spLocks noGrp="1"/>
          </p:cNvSpPr>
          <p:nvPr>
            <p:ph type="body" sz="quarter" idx="41" hasCustomPrompt="1"/>
          </p:nvPr>
        </p:nvSpPr>
        <p:spPr>
          <a:xfrm>
            <a:off x="9833204" y="4223548"/>
            <a:ext cx="1840241" cy="1423988"/>
          </a:xfrm>
        </p:spPr>
        <p:txBody>
          <a:bodyPr>
            <a:noAutofit/>
          </a:bodyPr>
          <a:lstStyle>
            <a:lvl1pPr marL="0" indent="0" algn="l">
              <a:buNone/>
              <a:defRPr sz="3600"/>
            </a:lvl1pPr>
          </a:lstStyle>
          <a:p>
            <a:pPr lvl="0"/>
            <a:r>
              <a:rPr lang="en-US" dirty="0"/>
              <a:t>$12M</a:t>
            </a:r>
          </a:p>
        </p:txBody>
      </p:sp>
    </p:spTree>
    <p:extLst>
      <p:ext uri="{BB962C8B-B14F-4D97-AF65-F5344CB8AC3E}">
        <p14:creationId xmlns:p14="http://schemas.microsoft.com/office/powerpoint/2010/main" val="3513246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ta multipl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D3B4A2A-16C7-7AE0-62B4-4625738364D1}"/>
              </a:ext>
            </a:extLst>
          </p:cNvPr>
          <p:cNvSpPr>
            <a:spLocks noGrp="1"/>
          </p:cNvSpPr>
          <p:nvPr>
            <p:ph type="body" sz="quarter" idx="13" hasCustomPrompt="1"/>
          </p:nvPr>
        </p:nvSpPr>
        <p:spPr>
          <a:xfrm>
            <a:off x="1592263" y="1514476"/>
            <a:ext cx="9174162" cy="1072468"/>
          </a:xfrm>
        </p:spPr>
        <p:txBody>
          <a:bodyPr>
            <a:noAutofit/>
          </a:bodyPr>
          <a:lstStyle>
            <a:lvl1pPr marL="0" indent="0" algn="l">
              <a:buNone/>
              <a:defRPr sz="3600"/>
            </a:lvl1pPr>
          </a:lstStyle>
          <a:p>
            <a:pPr algn="ctr"/>
            <a:r>
              <a:rPr lang="en-US"/>
              <a:t>Enter subtitle here</a:t>
            </a:r>
          </a:p>
        </p:txBody>
      </p:sp>
      <p:cxnSp>
        <p:nvCxnSpPr>
          <p:cNvPr id="20" name="Straight Connector 19">
            <a:extLst>
              <a:ext uri="{FF2B5EF4-FFF2-40B4-BE49-F238E27FC236}">
                <a16:creationId xmlns:a16="http://schemas.microsoft.com/office/drawing/2014/main" id="{7DA8C213-82E6-874E-044C-506F078BE33C}"/>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326668-5744-F39E-E3D3-ADF9B1010B6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Content Placeholder 2">
            <a:extLst>
              <a:ext uri="{FF2B5EF4-FFF2-40B4-BE49-F238E27FC236}">
                <a16:creationId xmlns:a16="http://schemas.microsoft.com/office/drawing/2014/main" id="{88E83F84-0486-D2F8-DC56-69F4BC5D8707}"/>
              </a:ext>
            </a:extLst>
          </p:cNvPr>
          <p:cNvSpPr>
            <a:spLocks noGrp="1"/>
          </p:cNvSpPr>
          <p:nvPr>
            <p:ph sz="quarter" idx="22" hasCustomPrompt="1"/>
          </p:nvPr>
        </p:nvSpPr>
        <p:spPr>
          <a:xfrm>
            <a:off x="7721918" y="2859088"/>
            <a:ext cx="2671762" cy="2654300"/>
          </a:xfrm>
        </p:spPr>
        <p:txBody>
          <a:bodyPr>
            <a:noAutofit/>
          </a:bodyPr>
          <a:lstStyle>
            <a:lvl1pPr marL="0" indent="0" algn="ctr">
              <a:buNone/>
              <a:defRPr sz="1600"/>
            </a:lvl1pPr>
            <a:lvl2pPr>
              <a:defRPr sz="1400"/>
            </a:lvl2pPr>
            <a:lvl3pPr>
              <a:defRPr sz="1200"/>
            </a:lvl3pPr>
            <a:lvl4pPr>
              <a:defRPr sz="1100"/>
            </a:lvl4pPr>
            <a:lvl5pPr>
              <a:defRPr sz="1100"/>
            </a:lvl5pPr>
          </a:lstStyle>
          <a:p>
            <a:pPr lvl="0"/>
            <a:r>
              <a:rPr lang="en-US"/>
              <a:t>Chart / Photo / Table</a:t>
            </a:r>
          </a:p>
        </p:txBody>
      </p:sp>
      <p:sp>
        <p:nvSpPr>
          <p:cNvPr id="3" name="Content Placeholder 2">
            <a:extLst>
              <a:ext uri="{FF2B5EF4-FFF2-40B4-BE49-F238E27FC236}">
                <a16:creationId xmlns:a16="http://schemas.microsoft.com/office/drawing/2014/main" id="{DC373280-F9E7-27BF-3005-99672527BD9C}"/>
              </a:ext>
            </a:extLst>
          </p:cNvPr>
          <p:cNvSpPr>
            <a:spLocks noGrp="1"/>
          </p:cNvSpPr>
          <p:nvPr>
            <p:ph sz="quarter" idx="21" hasCustomPrompt="1"/>
          </p:nvPr>
        </p:nvSpPr>
        <p:spPr>
          <a:xfrm>
            <a:off x="4765358" y="2859088"/>
            <a:ext cx="2671762" cy="2654300"/>
          </a:xfrm>
        </p:spPr>
        <p:txBody>
          <a:bodyPr>
            <a:noAutofit/>
          </a:bodyPr>
          <a:lstStyle>
            <a:lvl1pPr marL="0" indent="0" algn="ctr">
              <a:buNone/>
              <a:defRPr sz="1600"/>
            </a:lvl1pPr>
            <a:lvl2pPr>
              <a:defRPr sz="1400"/>
            </a:lvl2pPr>
            <a:lvl3pPr>
              <a:defRPr sz="1200"/>
            </a:lvl3pPr>
            <a:lvl4pPr>
              <a:defRPr sz="1100"/>
            </a:lvl4pPr>
            <a:lvl5pPr>
              <a:defRPr sz="1100"/>
            </a:lvl5pPr>
          </a:lstStyle>
          <a:p>
            <a:pPr lvl="0"/>
            <a:r>
              <a:rPr lang="en-US"/>
              <a:t>Chart / Photo / Table</a:t>
            </a:r>
          </a:p>
        </p:txBody>
      </p:sp>
      <p:sp>
        <p:nvSpPr>
          <p:cNvPr id="7" name="Content Placeholder 2">
            <a:extLst>
              <a:ext uri="{FF2B5EF4-FFF2-40B4-BE49-F238E27FC236}">
                <a16:creationId xmlns:a16="http://schemas.microsoft.com/office/drawing/2014/main" id="{47504FB9-E088-A9CC-B914-7E40D6FA76E1}"/>
              </a:ext>
            </a:extLst>
          </p:cNvPr>
          <p:cNvSpPr>
            <a:spLocks noGrp="1"/>
          </p:cNvSpPr>
          <p:nvPr>
            <p:ph sz="quarter" idx="20" hasCustomPrompt="1"/>
          </p:nvPr>
        </p:nvSpPr>
        <p:spPr>
          <a:xfrm>
            <a:off x="1788478" y="2859088"/>
            <a:ext cx="2671762" cy="2654300"/>
          </a:xfrm>
        </p:spPr>
        <p:txBody>
          <a:bodyPr>
            <a:noAutofit/>
          </a:bodyPr>
          <a:lstStyle>
            <a:lvl1pPr marL="0" indent="0" algn="ctr">
              <a:buNone/>
              <a:defRPr sz="1600"/>
            </a:lvl1pPr>
            <a:lvl2pPr>
              <a:defRPr sz="1400"/>
            </a:lvl2pPr>
            <a:lvl3pPr>
              <a:defRPr sz="1200"/>
            </a:lvl3pPr>
            <a:lvl4pPr>
              <a:defRPr sz="1100"/>
            </a:lvl4pPr>
            <a:lvl5pPr>
              <a:defRPr sz="1100"/>
            </a:lvl5pPr>
          </a:lstStyle>
          <a:p>
            <a:pPr lvl="0"/>
            <a:r>
              <a:rPr lang="en-US"/>
              <a:t>Chart / Photo / Table</a:t>
            </a:r>
          </a:p>
        </p:txBody>
      </p:sp>
      <p:sp>
        <p:nvSpPr>
          <p:cNvPr id="4" name="Title 1">
            <a:extLst>
              <a:ext uri="{FF2B5EF4-FFF2-40B4-BE49-F238E27FC236}">
                <a16:creationId xmlns:a16="http://schemas.microsoft.com/office/drawing/2014/main" id="{1B668778-528B-C4AB-DB78-CA747F21451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Tree>
    <p:extLst>
      <p:ext uri="{BB962C8B-B14F-4D97-AF65-F5344CB8AC3E}">
        <p14:creationId xmlns:p14="http://schemas.microsoft.com/office/powerpoint/2010/main" val="328428914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ata Highl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0F573-3213-4254-65D9-1DC37C575910}"/>
              </a:ext>
            </a:extLst>
          </p:cNvPr>
          <p:cNvPicPr>
            <a:picLocks noChangeAspect="1"/>
          </p:cNvPicPr>
          <p:nvPr userDrawn="1"/>
        </p:nvPicPr>
        <p:blipFill rotWithShape="1">
          <a:blip r:embed="rId2"/>
          <a:srcRect l="13260" r="42540"/>
          <a:stretch/>
        </p:blipFill>
        <p:spPr>
          <a:xfrm>
            <a:off x="6095999" y="0"/>
            <a:ext cx="6096000" cy="6858000"/>
          </a:xfrm>
          <a:prstGeom prst="rect">
            <a:avLst/>
          </a:prstGeom>
        </p:spPr>
      </p:pic>
      <p:sp>
        <p:nvSpPr>
          <p:cNvPr id="13" name="Chart Placeholder 12">
            <a:extLst>
              <a:ext uri="{FF2B5EF4-FFF2-40B4-BE49-F238E27FC236}">
                <a16:creationId xmlns:a16="http://schemas.microsoft.com/office/drawing/2014/main" id="{2E3C3E2C-021D-BA1E-E3EE-DE31C4E2B64F}"/>
              </a:ext>
            </a:extLst>
          </p:cNvPr>
          <p:cNvSpPr>
            <a:spLocks noGrp="1"/>
          </p:cNvSpPr>
          <p:nvPr>
            <p:ph type="chart" sz="quarter" idx="17"/>
          </p:nvPr>
        </p:nvSpPr>
        <p:spPr>
          <a:xfrm>
            <a:off x="7041823" y="461962"/>
            <a:ext cx="4270342" cy="3903293"/>
          </a:xfrm>
        </p:spPr>
        <p:txBody>
          <a:bodyPr/>
          <a:lstStyle>
            <a:lvl1pPr marL="0" indent="0" algn="ctr">
              <a:buNone/>
              <a:defRPr>
                <a:solidFill>
                  <a:schemeClr val="bg1"/>
                </a:solidFill>
              </a:defRPr>
            </a:lvl1pPr>
          </a:lstStyle>
          <a:p>
            <a:r>
              <a:rPr lang="en-US"/>
              <a:t>Click icon to add chart</a:t>
            </a:r>
          </a:p>
        </p:txBody>
      </p:sp>
      <p:sp>
        <p:nvSpPr>
          <p:cNvPr id="25" name="Text Placeholder 24">
            <a:extLst>
              <a:ext uri="{FF2B5EF4-FFF2-40B4-BE49-F238E27FC236}">
                <a16:creationId xmlns:a16="http://schemas.microsoft.com/office/drawing/2014/main" id="{956E3912-C6BC-1973-C5DC-643452A01CF1}"/>
              </a:ext>
            </a:extLst>
          </p:cNvPr>
          <p:cNvSpPr>
            <a:spLocks noGrp="1"/>
          </p:cNvSpPr>
          <p:nvPr>
            <p:ph type="body" sz="quarter" idx="13" hasCustomPrompt="1"/>
          </p:nvPr>
        </p:nvSpPr>
        <p:spPr>
          <a:xfrm>
            <a:off x="7348160" y="1764318"/>
            <a:ext cx="3591678" cy="1165225"/>
          </a:xfrm>
        </p:spPr>
        <p:txBody>
          <a:bodyPr>
            <a:noAutofit/>
          </a:bodyPr>
          <a:lstStyle>
            <a:lvl1pPr marL="0" indent="0" algn="ctr">
              <a:buNone/>
              <a:defRPr sz="5400" b="1">
                <a:solidFill>
                  <a:schemeClr val="bg2"/>
                </a:solidFill>
              </a:defRPr>
            </a:lvl1pPr>
          </a:lstStyle>
          <a:p>
            <a:pPr lvl="0"/>
            <a:r>
              <a:rPr lang="en-US"/>
              <a:t>X%</a:t>
            </a:r>
          </a:p>
        </p:txBody>
      </p:sp>
      <p:sp>
        <p:nvSpPr>
          <p:cNvPr id="11" name="Text Placeholder 24">
            <a:extLst>
              <a:ext uri="{FF2B5EF4-FFF2-40B4-BE49-F238E27FC236}">
                <a16:creationId xmlns:a16="http://schemas.microsoft.com/office/drawing/2014/main" id="{C0BDE03D-FBC7-86DE-9DC1-B35CA757C5F3}"/>
              </a:ext>
            </a:extLst>
          </p:cNvPr>
          <p:cNvSpPr>
            <a:spLocks noGrp="1"/>
          </p:cNvSpPr>
          <p:nvPr>
            <p:ph type="body" sz="quarter" idx="15" hasCustomPrompt="1"/>
          </p:nvPr>
        </p:nvSpPr>
        <p:spPr>
          <a:xfrm>
            <a:off x="7348160" y="3035394"/>
            <a:ext cx="3591678" cy="437638"/>
          </a:xfrm>
        </p:spPr>
        <p:txBody>
          <a:bodyPr>
            <a:noAutofit/>
          </a:bodyPr>
          <a:lstStyle>
            <a:lvl1pPr marL="0" indent="0" algn="ctr">
              <a:lnSpc>
                <a:spcPct val="100000"/>
              </a:lnSpc>
              <a:buNone/>
              <a:defRPr sz="1800">
                <a:solidFill>
                  <a:schemeClr val="bg2"/>
                </a:solidFill>
              </a:defRPr>
            </a:lvl1pPr>
          </a:lstStyle>
          <a:p>
            <a:pPr lvl="0"/>
            <a:r>
              <a:rPr lang="en-US"/>
              <a:t>LOREM IPSUM</a:t>
            </a:r>
          </a:p>
        </p:txBody>
      </p:sp>
      <p:sp>
        <p:nvSpPr>
          <p:cNvPr id="15" name="Text Placeholder 10">
            <a:extLst>
              <a:ext uri="{FF2B5EF4-FFF2-40B4-BE49-F238E27FC236}">
                <a16:creationId xmlns:a16="http://schemas.microsoft.com/office/drawing/2014/main" id="{DB042773-E0D2-486B-AD53-78DCFB81D535}"/>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a:t>Title goes here</a:t>
            </a:r>
          </a:p>
        </p:txBody>
      </p:sp>
      <p:sp>
        <p:nvSpPr>
          <p:cNvPr id="16" name="Text Placeholder 10">
            <a:extLst>
              <a:ext uri="{FF2B5EF4-FFF2-40B4-BE49-F238E27FC236}">
                <a16:creationId xmlns:a16="http://schemas.microsoft.com/office/drawing/2014/main" id="{B0E50829-E564-7C04-CA68-9F16BC4E2663}"/>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a:t>Optional subhead lorem ipsum dolor sit </a:t>
            </a:r>
            <a:r>
              <a:rPr lang="en-US" err="1"/>
              <a:t>amet</a:t>
            </a:r>
            <a:r>
              <a:rPr lang="en-US"/>
              <a:t>, set di </a:t>
            </a:r>
            <a:r>
              <a:rPr lang="en-US" err="1"/>
              <a:t>lolor</a:t>
            </a:r>
            <a:r>
              <a:rPr lang="en-US"/>
              <a:t> dolor, lorem ipsum.</a:t>
            </a:r>
          </a:p>
        </p:txBody>
      </p:sp>
      <p:sp>
        <p:nvSpPr>
          <p:cNvPr id="3" name="Slide Number Placeholder 5">
            <a:extLst>
              <a:ext uri="{FF2B5EF4-FFF2-40B4-BE49-F238E27FC236}">
                <a16:creationId xmlns:a16="http://schemas.microsoft.com/office/drawing/2014/main" id="{580B1CA7-881A-E70B-3EFC-BC8A0967D2A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Text Placeholder 24">
            <a:extLst>
              <a:ext uri="{FF2B5EF4-FFF2-40B4-BE49-F238E27FC236}">
                <a16:creationId xmlns:a16="http://schemas.microsoft.com/office/drawing/2014/main" id="{590D9FB2-0715-3498-28A4-0E9DA8FB2EBC}"/>
              </a:ext>
            </a:extLst>
          </p:cNvPr>
          <p:cNvSpPr>
            <a:spLocks noGrp="1"/>
          </p:cNvSpPr>
          <p:nvPr>
            <p:ph type="body" sz="quarter" idx="14" hasCustomPrompt="1"/>
          </p:nvPr>
        </p:nvSpPr>
        <p:spPr>
          <a:xfrm>
            <a:off x="6753100" y="4591251"/>
            <a:ext cx="4827637" cy="1299347"/>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bg1"/>
                </a:solidFill>
              </a:defRPr>
            </a:lvl1pPr>
          </a:lstStyle>
          <a:p>
            <a:pPr lvl="0"/>
            <a:r>
              <a:rPr lang="en-US"/>
              <a:t>This data point information and highlight info goes here. </a:t>
            </a:r>
          </a:p>
          <a:p>
            <a:pPr lvl="0"/>
            <a:r>
              <a:rPr lang="en-US"/>
              <a:t>Swap between colors if you have multiple slides.</a:t>
            </a:r>
          </a:p>
        </p:txBody>
      </p:sp>
      <p:pic>
        <p:nvPicPr>
          <p:cNvPr id="7" name="Graphic 6">
            <a:extLst>
              <a:ext uri="{FF2B5EF4-FFF2-40B4-BE49-F238E27FC236}">
                <a16:creationId xmlns:a16="http://schemas.microsoft.com/office/drawing/2014/main" id="{6C964C05-1B41-2673-5A39-00B00D7272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3440883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ata Highligh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1EFB09-89C6-5BAF-A587-B01834069F10}"/>
              </a:ext>
            </a:extLst>
          </p:cNvPr>
          <p:cNvPicPr>
            <a:picLocks noChangeAspect="1"/>
          </p:cNvPicPr>
          <p:nvPr userDrawn="1"/>
        </p:nvPicPr>
        <p:blipFill rotWithShape="1">
          <a:blip r:embed="rId2"/>
          <a:srcRect l="13260" r="42540"/>
          <a:stretch/>
        </p:blipFill>
        <p:spPr>
          <a:xfrm>
            <a:off x="6095999" y="0"/>
            <a:ext cx="6096000" cy="6858000"/>
          </a:xfrm>
          <a:prstGeom prst="rect">
            <a:avLst/>
          </a:prstGeom>
        </p:spPr>
      </p:pic>
      <p:sp>
        <p:nvSpPr>
          <p:cNvPr id="3" name="Slide Number Placeholder 5">
            <a:extLst>
              <a:ext uri="{FF2B5EF4-FFF2-40B4-BE49-F238E27FC236}">
                <a16:creationId xmlns:a16="http://schemas.microsoft.com/office/drawing/2014/main" id="{FED3E6AB-3631-2195-6B67-60F2D63A3EAC}"/>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0" name="Text Placeholder 10">
            <a:extLst>
              <a:ext uri="{FF2B5EF4-FFF2-40B4-BE49-F238E27FC236}">
                <a16:creationId xmlns:a16="http://schemas.microsoft.com/office/drawing/2014/main" id="{9F49E664-8267-8747-FB97-F841264C2F31}"/>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a:t>Title goes here</a:t>
            </a:r>
          </a:p>
        </p:txBody>
      </p:sp>
      <p:sp>
        <p:nvSpPr>
          <p:cNvPr id="12" name="Text Placeholder 10">
            <a:extLst>
              <a:ext uri="{FF2B5EF4-FFF2-40B4-BE49-F238E27FC236}">
                <a16:creationId xmlns:a16="http://schemas.microsoft.com/office/drawing/2014/main" id="{1578F8AF-794E-F707-FAE0-A61216F56EBA}"/>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a:t>Optional subhead lorem ipsum dolor sit </a:t>
            </a:r>
            <a:r>
              <a:rPr lang="en-US" err="1"/>
              <a:t>amet</a:t>
            </a:r>
            <a:r>
              <a:rPr lang="en-US"/>
              <a:t>, set di </a:t>
            </a:r>
            <a:r>
              <a:rPr lang="en-US" err="1"/>
              <a:t>lolor</a:t>
            </a:r>
            <a:r>
              <a:rPr lang="en-US"/>
              <a:t> dolor, lorem ipsum.</a:t>
            </a:r>
          </a:p>
        </p:txBody>
      </p:sp>
      <p:sp>
        <p:nvSpPr>
          <p:cNvPr id="15" name="Text Placeholder 16">
            <a:extLst>
              <a:ext uri="{FF2B5EF4-FFF2-40B4-BE49-F238E27FC236}">
                <a16:creationId xmlns:a16="http://schemas.microsoft.com/office/drawing/2014/main" id="{C7A63CD8-EFFF-D84C-8BC2-E5C0DD5C7FBD}"/>
              </a:ext>
            </a:extLst>
          </p:cNvPr>
          <p:cNvSpPr>
            <a:spLocks noGrp="1"/>
          </p:cNvSpPr>
          <p:nvPr>
            <p:ph type="body" sz="quarter" idx="15" hasCustomPrompt="1"/>
          </p:nvPr>
        </p:nvSpPr>
        <p:spPr>
          <a:xfrm>
            <a:off x="7238787" y="2037360"/>
            <a:ext cx="2595370" cy="988294"/>
          </a:xfrm>
        </p:spPr>
        <p:txBody>
          <a:bodyPr>
            <a:noAutofit/>
          </a:bodyPr>
          <a:lstStyle>
            <a:lvl1pPr marL="0" indent="0" algn="l">
              <a:buNone/>
              <a:defRPr sz="7200">
                <a:solidFill>
                  <a:schemeClr val="bg1"/>
                </a:solidFill>
              </a:defRPr>
            </a:lvl1pPr>
          </a:lstStyle>
          <a:p>
            <a:pPr lvl="0"/>
            <a:r>
              <a:rPr lang="en-US"/>
              <a:t>20M</a:t>
            </a:r>
          </a:p>
        </p:txBody>
      </p:sp>
      <p:sp>
        <p:nvSpPr>
          <p:cNvPr id="16" name="Text Placeholder 16">
            <a:extLst>
              <a:ext uri="{FF2B5EF4-FFF2-40B4-BE49-F238E27FC236}">
                <a16:creationId xmlns:a16="http://schemas.microsoft.com/office/drawing/2014/main" id="{D74D59D3-DDD6-1A6E-1037-C89074057889}"/>
              </a:ext>
            </a:extLst>
          </p:cNvPr>
          <p:cNvSpPr>
            <a:spLocks noGrp="1"/>
          </p:cNvSpPr>
          <p:nvPr>
            <p:ph type="body" sz="quarter" idx="17" hasCustomPrompt="1"/>
          </p:nvPr>
        </p:nvSpPr>
        <p:spPr>
          <a:xfrm>
            <a:off x="7238787" y="3445801"/>
            <a:ext cx="3893920" cy="1559822"/>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bg1"/>
                </a:solidFill>
              </a:defRPr>
            </a:lvl1pPr>
          </a:lstStyle>
          <a:p>
            <a:pPr lvl="0"/>
            <a:r>
              <a:rPr lang="en-US"/>
              <a:t>This data point information and highlight info goes here. </a:t>
            </a:r>
          </a:p>
          <a:p>
            <a:pPr lvl="0"/>
            <a:r>
              <a:rPr lang="en-US"/>
              <a:t>Swap between colors if you have multiple slides.</a:t>
            </a:r>
          </a:p>
        </p:txBody>
      </p:sp>
      <p:cxnSp>
        <p:nvCxnSpPr>
          <p:cNvPr id="18" name="Straight Connector 17">
            <a:extLst>
              <a:ext uri="{FF2B5EF4-FFF2-40B4-BE49-F238E27FC236}">
                <a16:creationId xmlns:a16="http://schemas.microsoft.com/office/drawing/2014/main" id="{C833A825-EE30-308D-F188-09D5BEFA69C8}"/>
              </a:ext>
            </a:extLst>
          </p:cNvPr>
          <p:cNvCxnSpPr>
            <a:cxnSpLocks/>
          </p:cNvCxnSpPr>
          <p:nvPr userDrawn="1"/>
        </p:nvCxnSpPr>
        <p:spPr>
          <a:xfrm>
            <a:off x="7360317" y="3200400"/>
            <a:ext cx="1835940"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ED77C709-A8E2-627E-4AF1-5EED82077E1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77344145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ta Highlight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F4CDA6-9967-05B6-FE25-FE8B5A367328}"/>
              </a:ext>
            </a:extLst>
          </p:cNvPr>
          <p:cNvPicPr>
            <a:picLocks noChangeAspect="1"/>
          </p:cNvPicPr>
          <p:nvPr userDrawn="1"/>
        </p:nvPicPr>
        <p:blipFill rotWithShape="1">
          <a:blip r:embed="rId2"/>
          <a:srcRect l="13738" r="41819"/>
          <a:stretch/>
        </p:blipFill>
        <p:spPr>
          <a:xfrm>
            <a:off x="6071937" y="0"/>
            <a:ext cx="6096000" cy="6858000"/>
          </a:xfrm>
          <a:prstGeom prst="rect">
            <a:avLst/>
          </a:prstGeom>
        </p:spPr>
      </p:pic>
      <p:sp>
        <p:nvSpPr>
          <p:cNvPr id="7" name="Chart Placeholder 12">
            <a:extLst>
              <a:ext uri="{FF2B5EF4-FFF2-40B4-BE49-F238E27FC236}">
                <a16:creationId xmlns:a16="http://schemas.microsoft.com/office/drawing/2014/main" id="{F1FF2B70-BF66-7000-E65A-24CB1783D8D0}"/>
              </a:ext>
            </a:extLst>
          </p:cNvPr>
          <p:cNvSpPr>
            <a:spLocks noGrp="1"/>
          </p:cNvSpPr>
          <p:nvPr>
            <p:ph type="chart" sz="quarter" idx="17"/>
          </p:nvPr>
        </p:nvSpPr>
        <p:spPr>
          <a:xfrm>
            <a:off x="7041823" y="461962"/>
            <a:ext cx="4270342" cy="3903293"/>
          </a:xfrm>
        </p:spPr>
        <p:txBody>
          <a:bodyPr/>
          <a:lstStyle>
            <a:lvl1pPr marL="0" indent="0" algn="ctr">
              <a:buNone/>
              <a:defRPr>
                <a:solidFill>
                  <a:schemeClr val="tx1"/>
                </a:solidFill>
              </a:defRPr>
            </a:lvl1pPr>
          </a:lstStyle>
          <a:p>
            <a:r>
              <a:rPr lang="en-US"/>
              <a:t>Click icon to add chart</a:t>
            </a:r>
          </a:p>
        </p:txBody>
      </p:sp>
      <p:sp>
        <p:nvSpPr>
          <p:cNvPr id="25" name="Text Placeholder 24">
            <a:extLst>
              <a:ext uri="{FF2B5EF4-FFF2-40B4-BE49-F238E27FC236}">
                <a16:creationId xmlns:a16="http://schemas.microsoft.com/office/drawing/2014/main" id="{956E3912-C6BC-1973-C5DC-643452A01CF1}"/>
              </a:ext>
            </a:extLst>
          </p:cNvPr>
          <p:cNvSpPr>
            <a:spLocks noGrp="1"/>
          </p:cNvSpPr>
          <p:nvPr>
            <p:ph type="body" sz="quarter" idx="13" hasCustomPrompt="1"/>
          </p:nvPr>
        </p:nvSpPr>
        <p:spPr>
          <a:xfrm>
            <a:off x="7348160" y="1764318"/>
            <a:ext cx="3591678" cy="1165225"/>
          </a:xfrm>
        </p:spPr>
        <p:txBody>
          <a:bodyPr>
            <a:noAutofit/>
          </a:bodyPr>
          <a:lstStyle>
            <a:lvl1pPr marL="0" indent="0" algn="ctr">
              <a:buNone/>
              <a:defRPr sz="6000" b="1">
                <a:solidFill>
                  <a:schemeClr val="tx1"/>
                </a:solidFill>
              </a:defRPr>
            </a:lvl1pPr>
          </a:lstStyle>
          <a:p>
            <a:pPr lvl="0"/>
            <a:r>
              <a:rPr lang="en-US"/>
              <a:t>X%</a:t>
            </a:r>
          </a:p>
        </p:txBody>
      </p:sp>
      <p:sp>
        <p:nvSpPr>
          <p:cNvPr id="11" name="Text Placeholder 24">
            <a:extLst>
              <a:ext uri="{FF2B5EF4-FFF2-40B4-BE49-F238E27FC236}">
                <a16:creationId xmlns:a16="http://schemas.microsoft.com/office/drawing/2014/main" id="{C0BDE03D-FBC7-86DE-9DC1-B35CA757C5F3}"/>
              </a:ext>
            </a:extLst>
          </p:cNvPr>
          <p:cNvSpPr>
            <a:spLocks noGrp="1"/>
          </p:cNvSpPr>
          <p:nvPr>
            <p:ph type="body" sz="quarter" idx="15" hasCustomPrompt="1"/>
          </p:nvPr>
        </p:nvSpPr>
        <p:spPr>
          <a:xfrm>
            <a:off x="7348160" y="3035394"/>
            <a:ext cx="3591678" cy="437638"/>
          </a:xfrm>
        </p:spPr>
        <p:txBody>
          <a:bodyPr>
            <a:noAutofit/>
          </a:bodyPr>
          <a:lstStyle>
            <a:lvl1pPr marL="0" indent="0" algn="ctr">
              <a:lnSpc>
                <a:spcPct val="100000"/>
              </a:lnSpc>
              <a:buNone/>
              <a:defRPr sz="1800">
                <a:solidFill>
                  <a:schemeClr val="tx1"/>
                </a:solidFill>
              </a:defRPr>
            </a:lvl1pPr>
          </a:lstStyle>
          <a:p>
            <a:pPr lvl="0"/>
            <a:r>
              <a:rPr lang="en-US"/>
              <a:t>LOREM IPSUM</a:t>
            </a:r>
          </a:p>
        </p:txBody>
      </p:sp>
      <p:sp>
        <p:nvSpPr>
          <p:cNvPr id="15" name="Text Placeholder 10">
            <a:extLst>
              <a:ext uri="{FF2B5EF4-FFF2-40B4-BE49-F238E27FC236}">
                <a16:creationId xmlns:a16="http://schemas.microsoft.com/office/drawing/2014/main" id="{DB042773-E0D2-486B-AD53-78DCFB81D535}"/>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a:t>Title goes here</a:t>
            </a:r>
          </a:p>
        </p:txBody>
      </p:sp>
      <p:sp>
        <p:nvSpPr>
          <p:cNvPr id="16" name="Text Placeholder 10">
            <a:extLst>
              <a:ext uri="{FF2B5EF4-FFF2-40B4-BE49-F238E27FC236}">
                <a16:creationId xmlns:a16="http://schemas.microsoft.com/office/drawing/2014/main" id="{B0E50829-E564-7C04-CA68-9F16BC4E2663}"/>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a:t>Optional subhead lorem ipsum dolor sit </a:t>
            </a:r>
            <a:r>
              <a:rPr lang="en-US" err="1"/>
              <a:t>amet</a:t>
            </a:r>
            <a:r>
              <a:rPr lang="en-US"/>
              <a:t>, set di </a:t>
            </a:r>
            <a:r>
              <a:rPr lang="en-US" err="1"/>
              <a:t>lolor</a:t>
            </a:r>
            <a:r>
              <a:rPr lang="en-US"/>
              <a:t> dolor, lorem ipsum.</a:t>
            </a:r>
          </a:p>
        </p:txBody>
      </p:sp>
      <p:sp>
        <p:nvSpPr>
          <p:cNvPr id="3" name="Slide Number Placeholder 5">
            <a:extLst>
              <a:ext uri="{FF2B5EF4-FFF2-40B4-BE49-F238E27FC236}">
                <a16:creationId xmlns:a16="http://schemas.microsoft.com/office/drawing/2014/main" id="{580B1CA7-881A-E70B-3EFC-BC8A0967D2A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5" name="Graphic 4">
            <a:extLst>
              <a:ext uri="{FF2B5EF4-FFF2-40B4-BE49-F238E27FC236}">
                <a16:creationId xmlns:a16="http://schemas.microsoft.com/office/drawing/2014/main" id="{93EF2304-774E-EB1E-9B7D-F6570112E7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4" name="Text Placeholder 24">
            <a:extLst>
              <a:ext uri="{FF2B5EF4-FFF2-40B4-BE49-F238E27FC236}">
                <a16:creationId xmlns:a16="http://schemas.microsoft.com/office/drawing/2014/main" id="{7AFC2A45-FAAE-CC97-23F8-AA9A0A2EF165}"/>
              </a:ext>
            </a:extLst>
          </p:cNvPr>
          <p:cNvSpPr>
            <a:spLocks noGrp="1"/>
          </p:cNvSpPr>
          <p:nvPr>
            <p:ph type="body" sz="quarter" idx="14" hasCustomPrompt="1"/>
          </p:nvPr>
        </p:nvSpPr>
        <p:spPr>
          <a:xfrm>
            <a:off x="6753100" y="4591251"/>
            <a:ext cx="4827637" cy="1299347"/>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tx1"/>
                </a:solidFill>
              </a:defRPr>
            </a:lvl1pPr>
          </a:lstStyle>
          <a:p>
            <a:pPr lvl="0"/>
            <a:r>
              <a:rPr lang="en-US"/>
              <a:t>This data point information and highlight info goes here. </a:t>
            </a:r>
          </a:p>
          <a:p>
            <a:pPr lvl="0"/>
            <a:r>
              <a:rPr lang="en-US"/>
              <a:t>Swap between colors if you have multiple slides.</a:t>
            </a:r>
          </a:p>
        </p:txBody>
      </p:sp>
    </p:spTree>
    <p:extLst>
      <p:ext uri="{BB962C8B-B14F-4D97-AF65-F5344CB8AC3E}">
        <p14:creationId xmlns:p14="http://schemas.microsoft.com/office/powerpoint/2010/main" val="226117806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ata Highlight 2 Whi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48C7D3-C7BA-49A9-BCF8-D3E798C94BFF}"/>
              </a:ext>
            </a:extLst>
          </p:cNvPr>
          <p:cNvPicPr>
            <a:picLocks noChangeAspect="1"/>
          </p:cNvPicPr>
          <p:nvPr userDrawn="1"/>
        </p:nvPicPr>
        <p:blipFill rotWithShape="1">
          <a:blip r:embed="rId2"/>
          <a:srcRect l="13738" r="41819"/>
          <a:stretch/>
        </p:blipFill>
        <p:spPr>
          <a:xfrm>
            <a:off x="6071937" y="0"/>
            <a:ext cx="6096000" cy="6858000"/>
          </a:xfrm>
          <a:prstGeom prst="rect">
            <a:avLst/>
          </a:prstGeom>
        </p:spPr>
      </p:pic>
      <p:sp>
        <p:nvSpPr>
          <p:cNvPr id="17" name="Text Placeholder 16">
            <a:extLst>
              <a:ext uri="{FF2B5EF4-FFF2-40B4-BE49-F238E27FC236}">
                <a16:creationId xmlns:a16="http://schemas.microsoft.com/office/drawing/2014/main" id="{48DAB59D-0A25-913C-CD7F-46B268E60D14}"/>
              </a:ext>
            </a:extLst>
          </p:cNvPr>
          <p:cNvSpPr>
            <a:spLocks noGrp="1"/>
          </p:cNvSpPr>
          <p:nvPr>
            <p:ph type="body" sz="quarter" idx="15" hasCustomPrompt="1"/>
          </p:nvPr>
        </p:nvSpPr>
        <p:spPr>
          <a:xfrm>
            <a:off x="7238787" y="2037360"/>
            <a:ext cx="2595370" cy="988294"/>
          </a:xfrm>
        </p:spPr>
        <p:txBody>
          <a:bodyPr>
            <a:noAutofit/>
          </a:bodyPr>
          <a:lstStyle>
            <a:lvl1pPr marL="0" indent="0" algn="l">
              <a:buNone/>
              <a:defRPr sz="7200">
                <a:solidFill>
                  <a:schemeClr val="tx1"/>
                </a:solidFill>
              </a:defRPr>
            </a:lvl1pPr>
          </a:lstStyle>
          <a:p>
            <a:pPr lvl="0"/>
            <a:r>
              <a:rPr lang="en-US"/>
              <a:t>20M</a:t>
            </a:r>
          </a:p>
        </p:txBody>
      </p:sp>
      <p:sp>
        <p:nvSpPr>
          <p:cNvPr id="3" name="Slide Number Placeholder 5">
            <a:extLst>
              <a:ext uri="{FF2B5EF4-FFF2-40B4-BE49-F238E27FC236}">
                <a16:creationId xmlns:a16="http://schemas.microsoft.com/office/drawing/2014/main" id="{FED3E6AB-3631-2195-6B67-60F2D63A3EAC}"/>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0" name="Text Placeholder 10">
            <a:extLst>
              <a:ext uri="{FF2B5EF4-FFF2-40B4-BE49-F238E27FC236}">
                <a16:creationId xmlns:a16="http://schemas.microsoft.com/office/drawing/2014/main" id="{9F49E664-8267-8747-FB97-F841264C2F31}"/>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a:t>Title goes here</a:t>
            </a:r>
          </a:p>
        </p:txBody>
      </p:sp>
      <p:sp>
        <p:nvSpPr>
          <p:cNvPr id="12" name="Text Placeholder 10">
            <a:extLst>
              <a:ext uri="{FF2B5EF4-FFF2-40B4-BE49-F238E27FC236}">
                <a16:creationId xmlns:a16="http://schemas.microsoft.com/office/drawing/2014/main" id="{1578F8AF-794E-F707-FAE0-A61216F56EBA}"/>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a:t>Optional subhead lorem ipsum dolor sit </a:t>
            </a:r>
            <a:r>
              <a:rPr lang="en-US" err="1"/>
              <a:t>amet</a:t>
            </a:r>
            <a:r>
              <a:rPr lang="en-US"/>
              <a:t>, set di </a:t>
            </a:r>
            <a:r>
              <a:rPr lang="en-US" err="1"/>
              <a:t>lolor</a:t>
            </a:r>
            <a:r>
              <a:rPr lang="en-US"/>
              <a:t> dolor, lorem ipsum.</a:t>
            </a:r>
          </a:p>
        </p:txBody>
      </p:sp>
      <p:pic>
        <p:nvPicPr>
          <p:cNvPr id="9" name="Graphic 8">
            <a:extLst>
              <a:ext uri="{FF2B5EF4-FFF2-40B4-BE49-F238E27FC236}">
                <a16:creationId xmlns:a16="http://schemas.microsoft.com/office/drawing/2014/main" id="{B7D09A19-D14D-BA98-C684-ECD47891DF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4" name="Text Placeholder 16">
            <a:extLst>
              <a:ext uri="{FF2B5EF4-FFF2-40B4-BE49-F238E27FC236}">
                <a16:creationId xmlns:a16="http://schemas.microsoft.com/office/drawing/2014/main" id="{2F09696A-3AD3-41A1-1086-2ABFED4D9F18}"/>
              </a:ext>
            </a:extLst>
          </p:cNvPr>
          <p:cNvSpPr>
            <a:spLocks noGrp="1"/>
          </p:cNvSpPr>
          <p:nvPr>
            <p:ph type="body" sz="quarter" idx="17" hasCustomPrompt="1"/>
          </p:nvPr>
        </p:nvSpPr>
        <p:spPr>
          <a:xfrm>
            <a:off x="7238787" y="3445801"/>
            <a:ext cx="3893920" cy="1559822"/>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tx1"/>
                </a:solidFill>
              </a:defRPr>
            </a:lvl1pPr>
          </a:lstStyle>
          <a:p>
            <a:pPr lvl="0"/>
            <a:r>
              <a:rPr lang="en-US"/>
              <a:t>This data point information and highlight info goes here. </a:t>
            </a:r>
          </a:p>
          <a:p>
            <a:pPr lvl="0"/>
            <a:r>
              <a:rPr lang="en-US"/>
              <a:t>Swap between colors if you have multiple slides.</a:t>
            </a:r>
          </a:p>
        </p:txBody>
      </p:sp>
      <p:cxnSp>
        <p:nvCxnSpPr>
          <p:cNvPr id="5" name="Straight Connector 4">
            <a:extLst>
              <a:ext uri="{FF2B5EF4-FFF2-40B4-BE49-F238E27FC236}">
                <a16:creationId xmlns:a16="http://schemas.microsoft.com/office/drawing/2014/main" id="{0111BAC3-E75E-9C79-24B2-B4073EC3F99A}"/>
              </a:ext>
            </a:extLst>
          </p:cNvPr>
          <p:cNvCxnSpPr>
            <a:cxnSpLocks/>
          </p:cNvCxnSpPr>
          <p:nvPr userDrawn="1"/>
        </p:nvCxnSpPr>
        <p:spPr>
          <a:xfrm>
            <a:off x="7360317" y="3200400"/>
            <a:ext cx="1835940"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3503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mputer &amp; Laptop">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7EACA75-C88D-B9E2-807E-ABE8ADC2888B}"/>
              </a:ext>
            </a:extLst>
          </p:cNvPr>
          <p:cNvGrpSpPr/>
          <p:nvPr userDrawn="1"/>
        </p:nvGrpSpPr>
        <p:grpSpPr>
          <a:xfrm>
            <a:off x="6086168" y="1547066"/>
            <a:ext cx="5229939" cy="4243382"/>
            <a:chOff x="6086168" y="1547066"/>
            <a:chExt cx="5229939" cy="4243382"/>
          </a:xfrm>
        </p:grpSpPr>
        <p:pic>
          <p:nvPicPr>
            <p:cNvPr id="22" name="Picture 21" descr="A picture containing text, electronics, display, monitor&#10;&#10;Description automatically generated">
              <a:extLst>
                <a:ext uri="{FF2B5EF4-FFF2-40B4-BE49-F238E27FC236}">
                  <a16:creationId xmlns:a16="http://schemas.microsoft.com/office/drawing/2014/main" id="{67CA3F72-E448-75C4-7B23-C7050E1BD6D7}"/>
                </a:ext>
              </a:extLst>
            </p:cNvPr>
            <p:cNvPicPr>
              <a:picLocks noChangeAspect="1"/>
            </p:cNvPicPr>
            <p:nvPr userDrawn="1"/>
          </p:nvPicPr>
          <p:blipFill>
            <a:blip r:embed="rId2"/>
            <a:stretch>
              <a:fillRect/>
            </a:stretch>
          </p:blipFill>
          <p:spPr>
            <a:xfrm>
              <a:off x="6086168" y="1547066"/>
              <a:ext cx="5229939" cy="4243382"/>
            </a:xfrm>
            <a:prstGeom prst="rect">
              <a:avLst/>
            </a:prstGeom>
          </p:spPr>
        </p:pic>
        <p:sp>
          <p:nvSpPr>
            <p:cNvPr id="23" name="Rectangle 22">
              <a:extLst>
                <a:ext uri="{FF2B5EF4-FFF2-40B4-BE49-F238E27FC236}">
                  <a16:creationId xmlns:a16="http://schemas.microsoft.com/office/drawing/2014/main" id="{AC59AD9D-2A6A-3DFD-E2F4-133281ACE997}"/>
                </a:ext>
              </a:extLst>
            </p:cNvPr>
            <p:cNvSpPr/>
            <p:nvPr userDrawn="1"/>
          </p:nvSpPr>
          <p:spPr>
            <a:xfrm>
              <a:off x="6272980" y="1700980"/>
              <a:ext cx="4886633" cy="27923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en-US"/>
            </a:p>
          </p:txBody>
        </p:sp>
      </p:grpSp>
      <p:grpSp>
        <p:nvGrpSpPr>
          <p:cNvPr id="16" name="Group 15">
            <a:extLst>
              <a:ext uri="{FF2B5EF4-FFF2-40B4-BE49-F238E27FC236}">
                <a16:creationId xmlns:a16="http://schemas.microsoft.com/office/drawing/2014/main" id="{0AD6571A-F126-BB8D-A1C8-E4F59A58F5F9}"/>
              </a:ext>
            </a:extLst>
          </p:cNvPr>
          <p:cNvGrpSpPr/>
          <p:nvPr userDrawn="1"/>
        </p:nvGrpSpPr>
        <p:grpSpPr>
          <a:xfrm>
            <a:off x="215400" y="2514600"/>
            <a:ext cx="6096000" cy="3479800"/>
            <a:chOff x="215400" y="2514600"/>
            <a:chExt cx="6096000" cy="3479800"/>
          </a:xfrm>
        </p:grpSpPr>
        <p:pic>
          <p:nvPicPr>
            <p:cNvPr id="17" name="Picture 16" descr="A picture containing text, monitor, computer, electronics&#10;&#10;Description automatically generated">
              <a:extLst>
                <a:ext uri="{FF2B5EF4-FFF2-40B4-BE49-F238E27FC236}">
                  <a16:creationId xmlns:a16="http://schemas.microsoft.com/office/drawing/2014/main" id="{ABB9EA9C-E225-5D33-A8F2-2C2A76E50A25}"/>
                </a:ext>
              </a:extLst>
            </p:cNvPr>
            <p:cNvPicPr>
              <a:picLocks noChangeAspect="1"/>
            </p:cNvPicPr>
            <p:nvPr userDrawn="1"/>
          </p:nvPicPr>
          <p:blipFill>
            <a:blip r:embed="rId3"/>
            <a:stretch>
              <a:fillRect/>
            </a:stretch>
          </p:blipFill>
          <p:spPr>
            <a:xfrm>
              <a:off x="215400" y="2514600"/>
              <a:ext cx="6096000" cy="3479800"/>
            </a:xfrm>
            <a:prstGeom prst="rect">
              <a:avLst/>
            </a:prstGeom>
          </p:spPr>
        </p:pic>
        <p:sp>
          <p:nvSpPr>
            <p:cNvPr id="18" name="Rectangle 17">
              <a:extLst>
                <a:ext uri="{FF2B5EF4-FFF2-40B4-BE49-F238E27FC236}">
                  <a16:creationId xmlns:a16="http://schemas.microsoft.com/office/drawing/2014/main" id="{887CBEC5-0BD2-59C7-BADE-4CDDC4F80B64}"/>
                </a:ext>
              </a:extLst>
            </p:cNvPr>
            <p:cNvSpPr/>
            <p:nvPr userDrawn="1"/>
          </p:nvSpPr>
          <p:spPr>
            <a:xfrm>
              <a:off x="1166850" y="2837935"/>
              <a:ext cx="4286865" cy="26877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cxnSp>
        <p:nvCxnSpPr>
          <p:cNvPr id="7" name="Straight Connector 6">
            <a:extLst>
              <a:ext uri="{FF2B5EF4-FFF2-40B4-BE49-F238E27FC236}">
                <a16:creationId xmlns:a16="http://schemas.microsoft.com/office/drawing/2014/main" id="{5170D730-AFA9-8089-5C7A-981D0AE8F9E0}"/>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7FB53A8-9326-D171-8580-A10EF57A532D}"/>
              </a:ext>
            </a:extLst>
          </p:cNvPr>
          <p:cNvSpPr>
            <a:spLocks noGrp="1"/>
          </p:cNvSpPr>
          <p:nvPr>
            <p:ph type="body" sz="quarter" idx="10" hasCustomPrompt="1"/>
          </p:nvPr>
        </p:nvSpPr>
        <p:spPr>
          <a:xfrm>
            <a:off x="553439" y="1222374"/>
            <a:ext cx="4475162" cy="365121"/>
          </a:xfrm>
        </p:spPr>
        <p:txBody>
          <a:bodyPr>
            <a:noAutofit/>
          </a:bodyPr>
          <a:lstStyle>
            <a:lvl1pPr marL="0" indent="0">
              <a:buNone/>
              <a:defRPr sz="2000" b="1"/>
            </a:lvl1pPr>
          </a:lstStyle>
          <a:p>
            <a:pPr lvl="0"/>
            <a:r>
              <a:rPr lang="en-US"/>
              <a:t>Mockup for screenshots</a:t>
            </a:r>
          </a:p>
        </p:txBody>
      </p:sp>
      <p:sp>
        <p:nvSpPr>
          <p:cNvPr id="15" name="Text Placeholder 14">
            <a:extLst>
              <a:ext uri="{FF2B5EF4-FFF2-40B4-BE49-F238E27FC236}">
                <a16:creationId xmlns:a16="http://schemas.microsoft.com/office/drawing/2014/main" id="{F60D8789-77BF-843D-0DF1-BE9F5FE0714A}"/>
              </a:ext>
            </a:extLst>
          </p:cNvPr>
          <p:cNvSpPr>
            <a:spLocks noGrp="1"/>
          </p:cNvSpPr>
          <p:nvPr>
            <p:ph type="body" sz="quarter" idx="11" hasCustomPrompt="1"/>
          </p:nvPr>
        </p:nvSpPr>
        <p:spPr>
          <a:xfrm>
            <a:off x="554038" y="1687513"/>
            <a:ext cx="4475162" cy="827087"/>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a:t>Insert screenshots onto your desired mockup below</a:t>
            </a:r>
          </a:p>
        </p:txBody>
      </p:sp>
      <p:sp>
        <p:nvSpPr>
          <p:cNvPr id="5" name="Slide Number Placeholder 5">
            <a:extLst>
              <a:ext uri="{FF2B5EF4-FFF2-40B4-BE49-F238E27FC236}">
                <a16:creationId xmlns:a16="http://schemas.microsoft.com/office/drawing/2014/main" id="{3E0BB26D-C1CE-B89A-11E5-7FE6624FF67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14" name="Straight Connector 13">
            <a:extLst>
              <a:ext uri="{FF2B5EF4-FFF2-40B4-BE49-F238E27FC236}">
                <a16:creationId xmlns:a16="http://schemas.microsoft.com/office/drawing/2014/main" id="{F19BCF6E-7D20-8511-E1C1-B991FEC179C9}"/>
              </a:ext>
            </a:extLst>
          </p:cNvPr>
          <p:cNvCxnSpPr>
            <a:cxnSpLocks/>
          </p:cNvCxnSpPr>
          <p:nvPr userDrawn="1"/>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24" name="Picture Placeholder 6">
            <a:extLst>
              <a:ext uri="{FF2B5EF4-FFF2-40B4-BE49-F238E27FC236}">
                <a16:creationId xmlns:a16="http://schemas.microsoft.com/office/drawing/2014/main" id="{FDEDCA26-FE69-2AA6-2A93-4FB98BFBB228}"/>
              </a:ext>
            </a:extLst>
          </p:cNvPr>
          <p:cNvSpPr>
            <a:spLocks noGrp="1"/>
          </p:cNvSpPr>
          <p:nvPr>
            <p:ph type="pic" sz="quarter" idx="12" hasCustomPrompt="1"/>
          </p:nvPr>
        </p:nvSpPr>
        <p:spPr>
          <a:xfrm>
            <a:off x="1201575" y="2997683"/>
            <a:ext cx="4206240" cy="2368296"/>
          </a:xfrm>
          <a:pattFill prst="pct5">
            <a:fgClr>
              <a:schemeClr val="accent1"/>
            </a:fgClr>
            <a:bgClr>
              <a:schemeClr val="bg1"/>
            </a:bgClr>
          </a:pattFill>
        </p:spPr>
        <p:txBody>
          <a:bodyPr anchor="ctr">
            <a:noAutofit/>
          </a:bodyPr>
          <a:lstStyle>
            <a:lvl1pPr marL="0" indent="0" algn="ctr">
              <a:buNone/>
              <a:defRPr/>
            </a:lvl1pPr>
          </a:lstStyle>
          <a:p>
            <a:r>
              <a:rPr lang="en-US"/>
              <a:t>16:9</a:t>
            </a:r>
          </a:p>
        </p:txBody>
      </p:sp>
      <p:sp>
        <p:nvSpPr>
          <p:cNvPr id="27" name="Picture Placeholder 6">
            <a:extLst>
              <a:ext uri="{FF2B5EF4-FFF2-40B4-BE49-F238E27FC236}">
                <a16:creationId xmlns:a16="http://schemas.microsoft.com/office/drawing/2014/main" id="{556ECB34-6A4A-EEEA-5520-04EE753F4A4C}"/>
              </a:ext>
            </a:extLst>
          </p:cNvPr>
          <p:cNvSpPr>
            <a:spLocks noGrp="1"/>
          </p:cNvSpPr>
          <p:nvPr>
            <p:ph type="pic" sz="quarter" idx="13" hasCustomPrompt="1"/>
          </p:nvPr>
        </p:nvSpPr>
        <p:spPr>
          <a:xfrm>
            <a:off x="6236419" y="1722038"/>
            <a:ext cx="4959406" cy="2792361"/>
          </a:xfrm>
          <a:pattFill prst="pct5">
            <a:fgClr>
              <a:schemeClr val="accent1"/>
            </a:fgClr>
            <a:bgClr>
              <a:schemeClr val="bg1"/>
            </a:bgClr>
          </a:pattFill>
        </p:spPr>
        <p:txBody>
          <a:bodyPr anchor="ctr">
            <a:noAutofit/>
          </a:bodyPr>
          <a:lstStyle>
            <a:lvl1pPr marL="0" indent="0" algn="ctr">
              <a:buNone/>
              <a:defRPr/>
            </a:lvl1pPr>
          </a:lstStyle>
          <a:p>
            <a:r>
              <a:rPr lang="en-US"/>
              <a:t>16:9</a:t>
            </a:r>
          </a:p>
        </p:txBody>
      </p:sp>
      <p:sp>
        <p:nvSpPr>
          <p:cNvPr id="9" name="Title 1">
            <a:extLst>
              <a:ext uri="{FF2B5EF4-FFF2-40B4-BE49-F238E27FC236}">
                <a16:creationId xmlns:a16="http://schemas.microsoft.com/office/drawing/2014/main" id="{A47E06D5-A445-8A2E-D351-3545341261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Shapes and elements</a:t>
            </a:r>
          </a:p>
        </p:txBody>
      </p:sp>
    </p:spTree>
    <p:extLst>
      <p:ext uri="{BB962C8B-B14F-4D97-AF65-F5344CB8AC3E}">
        <p14:creationId xmlns:p14="http://schemas.microsoft.com/office/powerpoint/2010/main" val="397624589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lumns ic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1190848" y="3835921"/>
            <a:ext cx="2274666" cy="1445437"/>
          </a:xfrm>
        </p:spPr>
        <p:txBody>
          <a:bodyPr>
            <a:noAutofit/>
          </a:bodyPr>
          <a:lstStyle>
            <a:lvl1pPr marL="0" indent="0">
              <a:lnSpc>
                <a:spcPct val="110000"/>
              </a:lnSpc>
              <a:spcBef>
                <a:spcPts val="0"/>
              </a:spcBef>
              <a:spcAft>
                <a:spcPts val="600"/>
              </a:spcAft>
              <a:buNone/>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endParaRPr lang="en-US"/>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8" y="3111607"/>
            <a:ext cx="2274666" cy="705481"/>
          </a:xfrm>
        </p:spPr>
        <p:txBody>
          <a:bodyPr>
            <a:noAutofit/>
          </a:bodyPr>
          <a:lstStyle>
            <a:lvl1pPr marL="0" indent="0">
              <a:lnSpc>
                <a:spcPct val="120000"/>
              </a:lnSpc>
              <a:spcBef>
                <a:spcPts val="0"/>
              </a:spcBef>
              <a:buNone/>
              <a:defRPr sz="1600"/>
            </a:lvl1pPr>
          </a:lstStyle>
          <a:p>
            <a:r>
              <a:rPr lang="en-US"/>
              <a:t>Product service 1</a:t>
            </a:r>
          </a:p>
          <a:p>
            <a:r>
              <a:rPr lang="en-US"/>
              <a:t>Two lines</a:t>
            </a:r>
          </a:p>
        </p:txBody>
      </p:sp>
      <p:sp>
        <p:nvSpPr>
          <p:cNvPr id="13" name="Oval 12">
            <a:extLst>
              <a:ext uri="{FF2B5EF4-FFF2-40B4-BE49-F238E27FC236}">
                <a16:creationId xmlns:a16="http://schemas.microsoft.com/office/drawing/2014/main" id="{1BA3BC46-44F8-D916-A199-74189737E875}"/>
              </a:ext>
            </a:extLst>
          </p:cNvPr>
          <p:cNvSpPr/>
          <p:nvPr/>
        </p:nvSpPr>
        <p:spPr>
          <a:xfrm>
            <a:off x="1775288"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17" name="Text Placeholder 10">
            <a:extLst>
              <a:ext uri="{FF2B5EF4-FFF2-40B4-BE49-F238E27FC236}">
                <a16:creationId xmlns:a16="http://schemas.microsoft.com/office/drawing/2014/main" id="{F607A508-013D-A33C-3C12-B2558D4D646E}"/>
              </a:ext>
            </a:extLst>
          </p:cNvPr>
          <p:cNvSpPr>
            <a:spLocks noGrp="1"/>
          </p:cNvSpPr>
          <p:nvPr>
            <p:ph type="body" sz="quarter" idx="15" hasCustomPrompt="1"/>
          </p:nvPr>
        </p:nvSpPr>
        <p:spPr>
          <a:xfrm>
            <a:off x="3848987" y="3835921"/>
            <a:ext cx="2274666" cy="1445437"/>
          </a:xfrm>
        </p:spPr>
        <p:txBody>
          <a:bodyPr>
            <a:noAutofit/>
          </a:bodyPr>
          <a:lstStyle>
            <a:lvl1pPr marL="0" indent="0">
              <a:lnSpc>
                <a:spcPct val="110000"/>
              </a:lnSpc>
              <a:spcBef>
                <a:spcPts val="0"/>
              </a:spcBef>
              <a:spcAft>
                <a:spcPts val="600"/>
              </a:spcAft>
              <a:buNone/>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endParaRPr lang="en-US"/>
          </a:p>
        </p:txBody>
      </p:sp>
      <p:sp>
        <p:nvSpPr>
          <p:cNvPr id="18" name="Text Placeholder 10">
            <a:extLst>
              <a:ext uri="{FF2B5EF4-FFF2-40B4-BE49-F238E27FC236}">
                <a16:creationId xmlns:a16="http://schemas.microsoft.com/office/drawing/2014/main" id="{503E5A21-0690-AD16-4928-EC63339BC903}"/>
              </a:ext>
            </a:extLst>
          </p:cNvPr>
          <p:cNvSpPr>
            <a:spLocks noGrp="1"/>
          </p:cNvSpPr>
          <p:nvPr>
            <p:ph type="body" sz="quarter" idx="16" hasCustomPrompt="1"/>
          </p:nvPr>
        </p:nvSpPr>
        <p:spPr>
          <a:xfrm>
            <a:off x="3848987" y="3111607"/>
            <a:ext cx="2274666" cy="705481"/>
          </a:xfrm>
        </p:spPr>
        <p:txBody>
          <a:bodyPr>
            <a:noAutofit/>
          </a:bodyPr>
          <a:lstStyle>
            <a:lvl1pPr marL="0" indent="0">
              <a:lnSpc>
                <a:spcPct val="120000"/>
              </a:lnSpc>
              <a:spcBef>
                <a:spcPts val="0"/>
              </a:spcBef>
              <a:buNone/>
              <a:defRPr sz="1600"/>
            </a:lvl1pPr>
          </a:lstStyle>
          <a:p>
            <a:r>
              <a:rPr lang="en-US"/>
              <a:t>Product service 1</a:t>
            </a:r>
          </a:p>
          <a:p>
            <a:r>
              <a:rPr lang="en-US"/>
              <a:t>Two lines</a:t>
            </a:r>
          </a:p>
        </p:txBody>
      </p:sp>
      <p:sp>
        <p:nvSpPr>
          <p:cNvPr id="19" name="Oval 18">
            <a:extLst>
              <a:ext uri="{FF2B5EF4-FFF2-40B4-BE49-F238E27FC236}">
                <a16:creationId xmlns:a16="http://schemas.microsoft.com/office/drawing/2014/main" id="{E9281CC7-03E3-C0C3-5DC9-877B675C564F}"/>
              </a:ext>
            </a:extLst>
          </p:cNvPr>
          <p:cNvSpPr/>
          <p:nvPr/>
        </p:nvSpPr>
        <p:spPr>
          <a:xfrm>
            <a:off x="4433427"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20" name="Text Placeholder 10">
            <a:extLst>
              <a:ext uri="{FF2B5EF4-FFF2-40B4-BE49-F238E27FC236}">
                <a16:creationId xmlns:a16="http://schemas.microsoft.com/office/drawing/2014/main" id="{C229A465-48AB-6D21-E76E-BE9740BD6314}"/>
              </a:ext>
            </a:extLst>
          </p:cNvPr>
          <p:cNvSpPr>
            <a:spLocks noGrp="1"/>
          </p:cNvSpPr>
          <p:nvPr>
            <p:ph type="body" sz="quarter" idx="17" hasCustomPrompt="1"/>
          </p:nvPr>
        </p:nvSpPr>
        <p:spPr>
          <a:xfrm>
            <a:off x="6485862" y="3835921"/>
            <a:ext cx="2274666" cy="1445437"/>
          </a:xfrm>
        </p:spPr>
        <p:txBody>
          <a:bodyPr>
            <a:noAutofit/>
          </a:bodyPr>
          <a:lstStyle>
            <a:lvl1pPr marL="0" indent="0">
              <a:lnSpc>
                <a:spcPct val="110000"/>
              </a:lnSpc>
              <a:spcBef>
                <a:spcPts val="0"/>
              </a:spcBef>
              <a:spcAft>
                <a:spcPts val="600"/>
              </a:spcAft>
              <a:buNone/>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endParaRPr lang="en-US"/>
          </a:p>
        </p:txBody>
      </p:sp>
      <p:sp>
        <p:nvSpPr>
          <p:cNvPr id="21" name="Text Placeholder 10">
            <a:extLst>
              <a:ext uri="{FF2B5EF4-FFF2-40B4-BE49-F238E27FC236}">
                <a16:creationId xmlns:a16="http://schemas.microsoft.com/office/drawing/2014/main" id="{2E1080A6-F419-A8E3-375F-F402F6066C15}"/>
              </a:ext>
            </a:extLst>
          </p:cNvPr>
          <p:cNvSpPr>
            <a:spLocks noGrp="1"/>
          </p:cNvSpPr>
          <p:nvPr>
            <p:ph type="body" sz="quarter" idx="18" hasCustomPrompt="1"/>
          </p:nvPr>
        </p:nvSpPr>
        <p:spPr>
          <a:xfrm>
            <a:off x="6485862" y="3111607"/>
            <a:ext cx="2274666" cy="705481"/>
          </a:xfrm>
        </p:spPr>
        <p:txBody>
          <a:bodyPr>
            <a:noAutofit/>
          </a:bodyPr>
          <a:lstStyle>
            <a:lvl1pPr marL="0" indent="0">
              <a:lnSpc>
                <a:spcPct val="120000"/>
              </a:lnSpc>
              <a:spcBef>
                <a:spcPts val="0"/>
              </a:spcBef>
              <a:buNone/>
              <a:defRPr sz="1600"/>
            </a:lvl1pPr>
          </a:lstStyle>
          <a:p>
            <a:r>
              <a:rPr lang="en-US"/>
              <a:t>Product service 1</a:t>
            </a:r>
          </a:p>
          <a:p>
            <a:r>
              <a:rPr lang="en-US"/>
              <a:t>Two lines</a:t>
            </a:r>
          </a:p>
        </p:txBody>
      </p:sp>
      <p:sp>
        <p:nvSpPr>
          <p:cNvPr id="22" name="Oval 21">
            <a:extLst>
              <a:ext uri="{FF2B5EF4-FFF2-40B4-BE49-F238E27FC236}">
                <a16:creationId xmlns:a16="http://schemas.microsoft.com/office/drawing/2014/main" id="{DA656649-10D4-37AF-FCEC-62692AD58D0B}"/>
              </a:ext>
            </a:extLst>
          </p:cNvPr>
          <p:cNvSpPr/>
          <p:nvPr/>
        </p:nvSpPr>
        <p:spPr>
          <a:xfrm>
            <a:off x="7070302"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23" name="Text Placeholder 10">
            <a:extLst>
              <a:ext uri="{FF2B5EF4-FFF2-40B4-BE49-F238E27FC236}">
                <a16:creationId xmlns:a16="http://schemas.microsoft.com/office/drawing/2014/main" id="{94141CC9-C83D-5202-C801-B3055DBD91B4}"/>
              </a:ext>
            </a:extLst>
          </p:cNvPr>
          <p:cNvSpPr>
            <a:spLocks noGrp="1"/>
          </p:cNvSpPr>
          <p:nvPr>
            <p:ph type="body" sz="quarter" idx="19" hasCustomPrompt="1"/>
          </p:nvPr>
        </p:nvSpPr>
        <p:spPr>
          <a:xfrm>
            <a:off x="9080206" y="3835921"/>
            <a:ext cx="2274666" cy="1445437"/>
          </a:xfrm>
        </p:spPr>
        <p:txBody>
          <a:bodyPr>
            <a:noAutofit/>
          </a:bodyPr>
          <a:lstStyle>
            <a:lvl1pPr marL="0" indent="0">
              <a:lnSpc>
                <a:spcPct val="110000"/>
              </a:lnSpc>
              <a:spcBef>
                <a:spcPts val="0"/>
              </a:spcBef>
              <a:spcAft>
                <a:spcPts val="600"/>
              </a:spcAft>
              <a:buNone/>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endParaRPr lang="en-US"/>
          </a:p>
        </p:txBody>
      </p:sp>
      <p:sp>
        <p:nvSpPr>
          <p:cNvPr id="24" name="Text Placeholder 10">
            <a:extLst>
              <a:ext uri="{FF2B5EF4-FFF2-40B4-BE49-F238E27FC236}">
                <a16:creationId xmlns:a16="http://schemas.microsoft.com/office/drawing/2014/main" id="{A0849FA8-A7DD-DAD7-EAC3-6B9EF0CB0636}"/>
              </a:ext>
            </a:extLst>
          </p:cNvPr>
          <p:cNvSpPr>
            <a:spLocks noGrp="1"/>
          </p:cNvSpPr>
          <p:nvPr>
            <p:ph type="body" sz="quarter" idx="20" hasCustomPrompt="1"/>
          </p:nvPr>
        </p:nvSpPr>
        <p:spPr>
          <a:xfrm>
            <a:off x="9080206" y="3111607"/>
            <a:ext cx="2274666" cy="705481"/>
          </a:xfrm>
        </p:spPr>
        <p:txBody>
          <a:bodyPr>
            <a:noAutofit/>
          </a:bodyPr>
          <a:lstStyle>
            <a:lvl1pPr marL="0" indent="0">
              <a:lnSpc>
                <a:spcPct val="120000"/>
              </a:lnSpc>
              <a:spcBef>
                <a:spcPts val="0"/>
              </a:spcBef>
              <a:buNone/>
              <a:defRPr sz="1600"/>
            </a:lvl1pPr>
          </a:lstStyle>
          <a:p>
            <a:r>
              <a:rPr lang="en-US"/>
              <a:t>Product service 1</a:t>
            </a:r>
          </a:p>
          <a:p>
            <a:r>
              <a:rPr lang="en-US"/>
              <a:t>Two lines</a:t>
            </a:r>
          </a:p>
        </p:txBody>
      </p:sp>
      <p:sp>
        <p:nvSpPr>
          <p:cNvPr id="25" name="Oval 24">
            <a:extLst>
              <a:ext uri="{FF2B5EF4-FFF2-40B4-BE49-F238E27FC236}">
                <a16:creationId xmlns:a16="http://schemas.microsoft.com/office/drawing/2014/main" id="{1E244291-CD85-D332-C1A9-EFE4DFBF8CF7}"/>
              </a:ext>
            </a:extLst>
          </p:cNvPr>
          <p:cNvSpPr/>
          <p:nvPr/>
        </p:nvSpPr>
        <p:spPr>
          <a:xfrm>
            <a:off x="9664646"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 name="Picture Placeholder 22">
            <a:extLst>
              <a:ext uri="{FF2B5EF4-FFF2-40B4-BE49-F238E27FC236}">
                <a16:creationId xmlns:a16="http://schemas.microsoft.com/office/drawing/2014/main" id="{31057023-CB6B-9E9A-D0D7-7CD29331B681}"/>
              </a:ext>
            </a:extLst>
          </p:cNvPr>
          <p:cNvSpPr>
            <a:spLocks noGrp="1"/>
          </p:cNvSpPr>
          <p:nvPr>
            <p:ph type="pic" sz="quarter" idx="50" hasCustomPrompt="1"/>
          </p:nvPr>
        </p:nvSpPr>
        <p:spPr>
          <a:xfrm>
            <a:off x="1775288"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a:t>Click to insert image</a:t>
            </a:r>
          </a:p>
        </p:txBody>
      </p:sp>
      <p:sp>
        <p:nvSpPr>
          <p:cNvPr id="3" name="Picture Placeholder 22">
            <a:extLst>
              <a:ext uri="{FF2B5EF4-FFF2-40B4-BE49-F238E27FC236}">
                <a16:creationId xmlns:a16="http://schemas.microsoft.com/office/drawing/2014/main" id="{15D3C16E-B280-518A-E3FC-833C306B5E99}"/>
              </a:ext>
            </a:extLst>
          </p:cNvPr>
          <p:cNvSpPr>
            <a:spLocks noGrp="1"/>
          </p:cNvSpPr>
          <p:nvPr>
            <p:ph type="pic" sz="quarter" idx="51" hasCustomPrompt="1"/>
          </p:nvPr>
        </p:nvSpPr>
        <p:spPr>
          <a:xfrm>
            <a:off x="4431402"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a:t>Click to insert image</a:t>
            </a:r>
          </a:p>
        </p:txBody>
      </p:sp>
      <p:sp>
        <p:nvSpPr>
          <p:cNvPr id="4" name="Picture Placeholder 22">
            <a:extLst>
              <a:ext uri="{FF2B5EF4-FFF2-40B4-BE49-F238E27FC236}">
                <a16:creationId xmlns:a16="http://schemas.microsoft.com/office/drawing/2014/main" id="{EEEDE139-361A-3909-4DB9-C5B38DD09382}"/>
              </a:ext>
            </a:extLst>
          </p:cNvPr>
          <p:cNvSpPr>
            <a:spLocks noGrp="1"/>
          </p:cNvSpPr>
          <p:nvPr>
            <p:ph type="pic" sz="quarter" idx="52" hasCustomPrompt="1"/>
          </p:nvPr>
        </p:nvSpPr>
        <p:spPr>
          <a:xfrm>
            <a:off x="7070099"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a:t>Click to insert image</a:t>
            </a:r>
          </a:p>
        </p:txBody>
      </p:sp>
      <p:sp>
        <p:nvSpPr>
          <p:cNvPr id="5" name="Picture Placeholder 22">
            <a:extLst>
              <a:ext uri="{FF2B5EF4-FFF2-40B4-BE49-F238E27FC236}">
                <a16:creationId xmlns:a16="http://schemas.microsoft.com/office/drawing/2014/main" id="{4F514F0E-5E5B-B535-0D89-52BC80C04F8F}"/>
              </a:ext>
            </a:extLst>
          </p:cNvPr>
          <p:cNvSpPr>
            <a:spLocks noGrp="1"/>
          </p:cNvSpPr>
          <p:nvPr>
            <p:ph type="pic" sz="quarter" idx="53" hasCustomPrompt="1"/>
          </p:nvPr>
        </p:nvSpPr>
        <p:spPr>
          <a:xfrm>
            <a:off x="9665253"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a:t>Click to insert image</a:t>
            </a:r>
          </a:p>
        </p:txBody>
      </p:sp>
      <p:sp>
        <p:nvSpPr>
          <p:cNvPr id="9" name="Slide Number Placeholder 5">
            <a:extLst>
              <a:ext uri="{FF2B5EF4-FFF2-40B4-BE49-F238E27FC236}">
                <a16:creationId xmlns:a16="http://schemas.microsoft.com/office/drawing/2014/main" id="{EEAECD7E-7DC5-290E-A1AB-09EA11EFEFE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23321609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Columns numbers black">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1184723"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36" name="Text Placeholder 10">
            <a:extLst>
              <a:ext uri="{FF2B5EF4-FFF2-40B4-BE49-F238E27FC236}">
                <a16:creationId xmlns:a16="http://schemas.microsoft.com/office/drawing/2014/main" id="{7CBD7173-7611-D77B-6075-E9B4FB7B330C}"/>
              </a:ext>
            </a:extLst>
          </p:cNvPr>
          <p:cNvSpPr>
            <a:spLocks noGrp="1"/>
          </p:cNvSpPr>
          <p:nvPr>
            <p:ph type="body" sz="quarter" idx="15" hasCustomPrompt="1"/>
          </p:nvPr>
        </p:nvSpPr>
        <p:spPr>
          <a:xfrm>
            <a:off x="37816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39" name="Text Placeholder 10">
            <a:extLst>
              <a:ext uri="{FF2B5EF4-FFF2-40B4-BE49-F238E27FC236}">
                <a16:creationId xmlns:a16="http://schemas.microsoft.com/office/drawing/2014/main" id="{9D8AA4E7-11B7-AA98-7D77-74870CA1ABB6}"/>
              </a:ext>
            </a:extLst>
          </p:cNvPr>
          <p:cNvSpPr>
            <a:spLocks noGrp="1"/>
          </p:cNvSpPr>
          <p:nvPr>
            <p:ph type="body" sz="quarter" idx="17" hasCustomPrompt="1"/>
          </p:nvPr>
        </p:nvSpPr>
        <p:spPr>
          <a:xfrm>
            <a:off x="63724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42" name="Text Placeholder 10">
            <a:extLst>
              <a:ext uri="{FF2B5EF4-FFF2-40B4-BE49-F238E27FC236}">
                <a16:creationId xmlns:a16="http://schemas.microsoft.com/office/drawing/2014/main" id="{554F5966-F3A8-65BD-5F6D-DAFFE5811405}"/>
              </a:ext>
            </a:extLst>
          </p:cNvPr>
          <p:cNvSpPr>
            <a:spLocks noGrp="1"/>
          </p:cNvSpPr>
          <p:nvPr>
            <p:ph type="body" sz="quarter" idx="19" hasCustomPrompt="1"/>
          </p:nvPr>
        </p:nvSpPr>
        <p:spPr>
          <a:xfrm>
            <a:off x="8946315"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14" name="Title 1">
            <a:extLst>
              <a:ext uri="{FF2B5EF4-FFF2-40B4-BE49-F238E27FC236}">
                <a16:creationId xmlns:a16="http://schemas.microsoft.com/office/drawing/2014/main" id="{7332B382-3CEB-2B2F-03D6-E21DFD91A907}"/>
              </a:ext>
            </a:extLst>
          </p:cNvPr>
          <p:cNvSpPr>
            <a:spLocks noGrp="1"/>
          </p:cNvSpPr>
          <p:nvPr>
            <p:ph type="ctrTitle" hasCustomPrompt="1"/>
          </p:nvPr>
        </p:nvSpPr>
        <p:spPr>
          <a:xfrm>
            <a:off x="578163" y="346226"/>
            <a:ext cx="11065458" cy="618456"/>
          </a:xfrm>
        </p:spPr>
        <p:txBody>
          <a:bodyPr lIns="0" anchor="ctr">
            <a:noAutofit/>
          </a:bodyPr>
          <a:lstStyle>
            <a:lvl1pPr algn="l">
              <a:defRPr sz="3200">
                <a:solidFill>
                  <a:schemeClr val="bg2"/>
                </a:solidFill>
              </a:defRPr>
            </a:lvl1pPr>
          </a:lstStyle>
          <a:p>
            <a:r>
              <a:rPr lang="en-US"/>
              <a:t>Title goes here</a:t>
            </a:r>
          </a:p>
        </p:txBody>
      </p:sp>
      <p:sp>
        <p:nvSpPr>
          <p:cNvPr id="4" name="Slide Number Placeholder 5">
            <a:extLst>
              <a:ext uri="{FF2B5EF4-FFF2-40B4-BE49-F238E27FC236}">
                <a16:creationId xmlns:a16="http://schemas.microsoft.com/office/drawing/2014/main" id="{F6950A36-6A9B-4CF9-0DAE-F251D9CB3E0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3" name="Straight Connector 2">
            <a:extLst>
              <a:ext uri="{FF2B5EF4-FFF2-40B4-BE49-F238E27FC236}">
                <a16:creationId xmlns:a16="http://schemas.microsoft.com/office/drawing/2014/main" id="{1A102B43-D7F8-EC34-47E6-8FF598B0D6D9}"/>
              </a:ext>
            </a:extLst>
          </p:cNvPr>
          <p:cNvCxnSpPr>
            <a:cxnSpLocks/>
          </p:cNvCxnSpPr>
          <p:nvPr userDrawn="1"/>
        </p:nvCxnSpPr>
        <p:spPr>
          <a:xfrm>
            <a:off x="1184723"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8968FF9-38BB-76D2-9E50-A7A87FB4FCE6}"/>
              </a:ext>
            </a:extLst>
          </p:cNvPr>
          <p:cNvCxnSpPr>
            <a:cxnSpLocks/>
          </p:cNvCxnSpPr>
          <p:nvPr userDrawn="1"/>
        </p:nvCxnSpPr>
        <p:spPr>
          <a:xfrm>
            <a:off x="3781648"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735A3ED-8C0A-9008-6F19-CA60F564526C}"/>
              </a:ext>
            </a:extLst>
          </p:cNvPr>
          <p:cNvCxnSpPr>
            <a:cxnSpLocks/>
          </p:cNvCxnSpPr>
          <p:nvPr userDrawn="1"/>
        </p:nvCxnSpPr>
        <p:spPr>
          <a:xfrm>
            <a:off x="6372448"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63AA33-C802-8875-1FEC-D3ED95F46B51}"/>
              </a:ext>
            </a:extLst>
          </p:cNvPr>
          <p:cNvCxnSpPr>
            <a:cxnSpLocks/>
          </p:cNvCxnSpPr>
          <p:nvPr userDrawn="1"/>
        </p:nvCxnSpPr>
        <p:spPr>
          <a:xfrm>
            <a:off x="8946315"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84A17B04-48CF-4A68-C920-0A326F118E1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2" name="TextBox 1">
            <a:extLst>
              <a:ext uri="{FF2B5EF4-FFF2-40B4-BE49-F238E27FC236}">
                <a16:creationId xmlns:a16="http://schemas.microsoft.com/office/drawing/2014/main" id="{32538982-A9D7-4562-2AD4-A4D1DBA0F31B}"/>
              </a:ext>
            </a:extLst>
          </p:cNvPr>
          <p:cNvSpPr txBox="1"/>
          <p:nvPr userDrawn="1"/>
        </p:nvSpPr>
        <p:spPr>
          <a:xfrm>
            <a:off x="1184723" y="1555668"/>
            <a:ext cx="2274666" cy="891884"/>
          </a:xfrm>
          <a:prstGeom prst="rect">
            <a:avLst/>
          </a:prstGeom>
          <a:noFill/>
        </p:spPr>
        <p:txBody>
          <a:bodyPr wrap="square" lIns="0" tIns="0" rIns="0" bIns="0" rtlCol="0">
            <a:noAutofit/>
          </a:bodyPr>
          <a:lstStyle/>
          <a:p>
            <a:r>
              <a:rPr lang="en-US" sz="6400">
                <a:solidFill>
                  <a:schemeClr val="bg1"/>
                </a:solidFill>
              </a:rPr>
              <a:t>01</a:t>
            </a:r>
          </a:p>
        </p:txBody>
      </p:sp>
      <p:sp>
        <p:nvSpPr>
          <p:cNvPr id="5" name="TextBox 4">
            <a:extLst>
              <a:ext uri="{FF2B5EF4-FFF2-40B4-BE49-F238E27FC236}">
                <a16:creationId xmlns:a16="http://schemas.microsoft.com/office/drawing/2014/main" id="{644B25A9-773C-5D2F-6393-B124E6F2E826}"/>
              </a:ext>
            </a:extLst>
          </p:cNvPr>
          <p:cNvSpPr txBox="1"/>
          <p:nvPr userDrawn="1"/>
        </p:nvSpPr>
        <p:spPr>
          <a:xfrm>
            <a:off x="3758590" y="1555668"/>
            <a:ext cx="2274666" cy="891884"/>
          </a:xfrm>
          <a:prstGeom prst="rect">
            <a:avLst/>
          </a:prstGeom>
          <a:noFill/>
        </p:spPr>
        <p:txBody>
          <a:bodyPr wrap="square" lIns="0" tIns="0" rIns="0" bIns="0" rtlCol="0">
            <a:noAutofit/>
          </a:bodyPr>
          <a:lstStyle/>
          <a:p>
            <a:r>
              <a:rPr lang="en-US" sz="6400">
                <a:solidFill>
                  <a:schemeClr val="bg1"/>
                </a:solidFill>
              </a:rPr>
              <a:t>02</a:t>
            </a:r>
          </a:p>
        </p:txBody>
      </p:sp>
      <p:sp>
        <p:nvSpPr>
          <p:cNvPr id="10" name="TextBox 9">
            <a:extLst>
              <a:ext uri="{FF2B5EF4-FFF2-40B4-BE49-F238E27FC236}">
                <a16:creationId xmlns:a16="http://schemas.microsoft.com/office/drawing/2014/main" id="{309C5008-B013-7DAB-FDB9-23F1AA6F8178}"/>
              </a:ext>
            </a:extLst>
          </p:cNvPr>
          <p:cNvSpPr txBox="1"/>
          <p:nvPr userDrawn="1"/>
        </p:nvSpPr>
        <p:spPr>
          <a:xfrm>
            <a:off x="6366323" y="1555668"/>
            <a:ext cx="2274666" cy="891884"/>
          </a:xfrm>
          <a:prstGeom prst="rect">
            <a:avLst/>
          </a:prstGeom>
          <a:noFill/>
        </p:spPr>
        <p:txBody>
          <a:bodyPr wrap="square" lIns="0" tIns="0" rIns="0" bIns="0" rtlCol="0">
            <a:noAutofit/>
          </a:bodyPr>
          <a:lstStyle/>
          <a:p>
            <a:r>
              <a:rPr lang="en-US" sz="6400">
                <a:solidFill>
                  <a:schemeClr val="bg1"/>
                </a:solidFill>
              </a:rPr>
              <a:t>03</a:t>
            </a:r>
          </a:p>
        </p:txBody>
      </p:sp>
      <p:sp>
        <p:nvSpPr>
          <p:cNvPr id="13" name="TextBox 12">
            <a:extLst>
              <a:ext uri="{FF2B5EF4-FFF2-40B4-BE49-F238E27FC236}">
                <a16:creationId xmlns:a16="http://schemas.microsoft.com/office/drawing/2014/main" id="{417DE249-6786-A37D-2086-5586EC5172B9}"/>
              </a:ext>
            </a:extLst>
          </p:cNvPr>
          <p:cNvSpPr txBox="1"/>
          <p:nvPr userDrawn="1"/>
        </p:nvSpPr>
        <p:spPr>
          <a:xfrm>
            <a:off x="8940190" y="1555668"/>
            <a:ext cx="2274666" cy="891884"/>
          </a:xfrm>
          <a:prstGeom prst="rect">
            <a:avLst/>
          </a:prstGeom>
          <a:noFill/>
        </p:spPr>
        <p:txBody>
          <a:bodyPr wrap="square" lIns="0" tIns="0" rIns="0" bIns="0" rtlCol="0">
            <a:noAutofit/>
          </a:bodyPr>
          <a:lstStyle/>
          <a:p>
            <a:r>
              <a:rPr lang="en-US" sz="6400">
                <a:solidFill>
                  <a:schemeClr val="bg1"/>
                </a:solidFill>
              </a:rPr>
              <a:t>04</a:t>
            </a:r>
          </a:p>
        </p:txBody>
      </p:sp>
    </p:spTree>
    <p:extLst>
      <p:ext uri="{BB962C8B-B14F-4D97-AF65-F5344CB8AC3E}">
        <p14:creationId xmlns:p14="http://schemas.microsoft.com/office/powerpoint/2010/main" val="40364152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lumns numbers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97518F5-C50D-7D16-6962-2584E89A2252}"/>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4" name="Slide Number Placeholder 5">
            <a:extLst>
              <a:ext uri="{FF2B5EF4-FFF2-40B4-BE49-F238E27FC236}">
                <a16:creationId xmlns:a16="http://schemas.microsoft.com/office/drawing/2014/main" id="{4F2AA788-78D6-3207-5227-DDA794CDE28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9" name="Text Placeholder 10">
            <a:extLst>
              <a:ext uri="{FF2B5EF4-FFF2-40B4-BE49-F238E27FC236}">
                <a16:creationId xmlns:a16="http://schemas.microsoft.com/office/drawing/2014/main" id="{C4A68BCC-4B95-1B27-3D6B-4464408E1AE2}"/>
              </a:ext>
            </a:extLst>
          </p:cNvPr>
          <p:cNvSpPr>
            <a:spLocks noGrp="1"/>
          </p:cNvSpPr>
          <p:nvPr>
            <p:ph type="body" sz="quarter" idx="13" hasCustomPrompt="1"/>
          </p:nvPr>
        </p:nvSpPr>
        <p:spPr>
          <a:xfrm>
            <a:off x="1184723"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10" name="Text Placeholder 10">
            <a:extLst>
              <a:ext uri="{FF2B5EF4-FFF2-40B4-BE49-F238E27FC236}">
                <a16:creationId xmlns:a16="http://schemas.microsoft.com/office/drawing/2014/main" id="{D9C9C2B7-E9DE-C4C4-3C94-A7D26D8F38E1}"/>
              </a:ext>
            </a:extLst>
          </p:cNvPr>
          <p:cNvSpPr>
            <a:spLocks noGrp="1"/>
          </p:cNvSpPr>
          <p:nvPr>
            <p:ph type="body" sz="quarter" idx="15" hasCustomPrompt="1"/>
          </p:nvPr>
        </p:nvSpPr>
        <p:spPr>
          <a:xfrm>
            <a:off x="37816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18" name="Text Placeholder 10">
            <a:extLst>
              <a:ext uri="{FF2B5EF4-FFF2-40B4-BE49-F238E27FC236}">
                <a16:creationId xmlns:a16="http://schemas.microsoft.com/office/drawing/2014/main" id="{5438BA55-E98C-E7C0-97F8-D1BF3A71FE49}"/>
              </a:ext>
            </a:extLst>
          </p:cNvPr>
          <p:cNvSpPr>
            <a:spLocks noGrp="1"/>
          </p:cNvSpPr>
          <p:nvPr>
            <p:ph type="body" sz="quarter" idx="17" hasCustomPrompt="1"/>
          </p:nvPr>
        </p:nvSpPr>
        <p:spPr>
          <a:xfrm>
            <a:off x="63724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19" name="Text Placeholder 10">
            <a:extLst>
              <a:ext uri="{FF2B5EF4-FFF2-40B4-BE49-F238E27FC236}">
                <a16:creationId xmlns:a16="http://schemas.microsoft.com/office/drawing/2014/main" id="{06FD9FA9-7A76-D65E-43CF-ED8781DF0275}"/>
              </a:ext>
            </a:extLst>
          </p:cNvPr>
          <p:cNvSpPr>
            <a:spLocks noGrp="1"/>
          </p:cNvSpPr>
          <p:nvPr>
            <p:ph type="body" sz="quarter" idx="19" hasCustomPrompt="1"/>
          </p:nvPr>
        </p:nvSpPr>
        <p:spPr>
          <a:xfrm>
            <a:off x="8946315"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Tree>
    <p:extLst>
      <p:ext uri="{BB962C8B-B14F-4D97-AF65-F5344CB8AC3E}">
        <p14:creationId xmlns:p14="http://schemas.microsoft.com/office/powerpoint/2010/main" val="4179623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Page Without Pattern">
    <p:bg>
      <p:bgPr>
        <a:gradFill>
          <a:gsLst>
            <a:gs pos="0">
              <a:srgbClr val="010203"/>
            </a:gs>
            <a:gs pos="100000">
              <a:srgbClr val="2E2E2E"/>
            </a:gs>
          </a:gsLst>
          <a:lin ang="600000" scaled="0"/>
        </a:gradFill>
        <a:effectLst/>
      </p:bgPr>
    </p:bg>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B93311E3-CA4D-55AD-6B98-39983C6BFD1A}"/>
              </a:ext>
            </a:extLst>
          </p:cNvPr>
          <p:cNvPicPr>
            <a:picLocks noChangeAspect="1"/>
          </p:cNvPicPr>
          <p:nvPr/>
        </p:nvPicPr>
        <p:blipFill>
          <a:blip r:embed="rId2"/>
          <a:stretch>
            <a:fillRect/>
          </a:stretch>
        </p:blipFill>
        <p:spPr>
          <a:xfrm>
            <a:off x="576474" y="5634066"/>
            <a:ext cx="2843110" cy="459044"/>
          </a:xfrm>
          <a:prstGeom prst="rect">
            <a:avLst/>
          </a:prstGeom>
        </p:spPr>
      </p:pic>
      <p:pic>
        <p:nvPicPr>
          <p:cNvPr id="9" name="Picture 8" descr="Icon&#10;&#10;Description automatically generated">
            <a:extLst>
              <a:ext uri="{FF2B5EF4-FFF2-40B4-BE49-F238E27FC236}">
                <a16:creationId xmlns:a16="http://schemas.microsoft.com/office/drawing/2014/main" id="{7EA3B0B5-B3A8-5EBE-67ED-FD8D23F75318}"/>
              </a:ext>
            </a:extLst>
          </p:cNvPr>
          <p:cNvPicPr>
            <a:picLocks noChangeAspect="1"/>
          </p:cNvPicPr>
          <p:nvPr/>
        </p:nvPicPr>
        <p:blipFill>
          <a:blip r:embed="rId3"/>
          <a:stretch>
            <a:fillRect/>
          </a:stretch>
        </p:blipFill>
        <p:spPr>
          <a:xfrm>
            <a:off x="7329425" y="1282389"/>
            <a:ext cx="4081347" cy="4081347"/>
          </a:xfrm>
          <a:prstGeom prst="rect">
            <a:avLst/>
          </a:prstGeom>
        </p:spPr>
      </p:pic>
      <p:sp>
        <p:nvSpPr>
          <p:cNvPr id="5" name="Title Placeholder 1">
            <a:extLst>
              <a:ext uri="{FF2B5EF4-FFF2-40B4-BE49-F238E27FC236}">
                <a16:creationId xmlns:a16="http://schemas.microsoft.com/office/drawing/2014/main" id="{7DA5D525-E230-C640-E71C-DAE3EBA4011C}"/>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2" name="Text Placeholder 2">
            <a:extLst>
              <a:ext uri="{FF2B5EF4-FFF2-40B4-BE49-F238E27FC236}">
                <a16:creationId xmlns:a16="http://schemas.microsoft.com/office/drawing/2014/main" id="{9DCDBB9D-5751-3F20-7305-4B197D61D081}"/>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pic>
        <p:nvPicPr>
          <p:cNvPr id="6" name="Picture 5" descr="A picture containing text, clipart&#10;&#10;Description automatically generated">
            <a:extLst>
              <a:ext uri="{FF2B5EF4-FFF2-40B4-BE49-F238E27FC236}">
                <a16:creationId xmlns:a16="http://schemas.microsoft.com/office/drawing/2014/main" id="{8E07FE5D-E261-AA40-887B-8BA4E19BB581}"/>
              </a:ext>
            </a:extLst>
          </p:cNvPr>
          <p:cNvPicPr>
            <a:picLocks noChangeAspect="1"/>
          </p:cNvPicPr>
          <p:nvPr userDrawn="1"/>
        </p:nvPicPr>
        <p:blipFill>
          <a:blip r:embed="rId2"/>
          <a:stretch>
            <a:fillRect/>
          </a:stretch>
        </p:blipFill>
        <p:spPr>
          <a:xfrm>
            <a:off x="576474" y="5634066"/>
            <a:ext cx="2843110" cy="459044"/>
          </a:xfrm>
          <a:prstGeom prst="rect">
            <a:avLst/>
          </a:prstGeom>
        </p:spPr>
      </p:pic>
      <p:pic>
        <p:nvPicPr>
          <p:cNvPr id="7" name="Picture 6" descr="Icon&#10;&#10;Description automatically generated">
            <a:extLst>
              <a:ext uri="{FF2B5EF4-FFF2-40B4-BE49-F238E27FC236}">
                <a16:creationId xmlns:a16="http://schemas.microsoft.com/office/drawing/2014/main" id="{4B026289-6C1D-E84F-8C6C-F338E85BF4EA}"/>
              </a:ext>
            </a:extLst>
          </p:cNvPr>
          <p:cNvPicPr>
            <a:picLocks noChangeAspect="1"/>
          </p:cNvPicPr>
          <p:nvPr userDrawn="1"/>
        </p:nvPicPr>
        <p:blipFill>
          <a:blip r:embed="rId3"/>
          <a:stretch>
            <a:fillRect/>
          </a:stretch>
        </p:blipFill>
        <p:spPr>
          <a:xfrm>
            <a:off x="7329425" y="1282389"/>
            <a:ext cx="4081347" cy="4081347"/>
          </a:xfrm>
          <a:prstGeom prst="rect">
            <a:avLst/>
          </a:prstGeom>
        </p:spPr>
      </p:pic>
    </p:spTree>
    <p:extLst>
      <p:ext uri="{BB962C8B-B14F-4D97-AF65-F5344CB8AC3E}">
        <p14:creationId xmlns:p14="http://schemas.microsoft.com/office/powerpoint/2010/main" val="285800970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4-part display">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04BFB62-DF15-3D55-CBF6-2B15056F24B7}"/>
              </a:ext>
            </a:extLst>
          </p:cNvPr>
          <p:cNvGrpSpPr/>
          <p:nvPr/>
        </p:nvGrpSpPr>
        <p:grpSpPr>
          <a:xfrm>
            <a:off x="3689264" y="1261448"/>
            <a:ext cx="4922819" cy="4809156"/>
            <a:chOff x="3689264" y="1261448"/>
            <a:chExt cx="4922819" cy="4809156"/>
          </a:xfrm>
        </p:grpSpPr>
        <p:grpSp>
          <p:nvGrpSpPr>
            <p:cNvPr id="38" name="Group 37">
              <a:extLst>
                <a:ext uri="{FF2B5EF4-FFF2-40B4-BE49-F238E27FC236}">
                  <a16:creationId xmlns:a16="http://schemas.microsoft.com/office/drawing/2014/main" id="{AF1DA035-02B8-24A7-55F7-25B5BED68181}"/>
                </a:ext>
              </a:extLst>
            </p:cNvPr>
            <p:cNvGrpSpPr/>
            <p:nvPr/>
          </p:nvGrpSpPr>
          <p:grpSpPr>
            <a:xfrm>
              <a:off x="3734538" y="1261448"/>
              <a:ext cx="4802976" cy="4795853"/>
              <a:chOff x="3734538" y="1261448"/>
              <a:chExt cx="4802976" cy="4795853"/>
            </a:xfrm>
          </p:grpSpPr>
          <p:sp>
            <p:nvSpPr>
              <p:cNvPr id="18" name="Freeform 17">
                <a:extLst>
                  <a:ext uri="{FF2B5EF4-FFF2-40B4-BE49-F238E27FC236}">
                    <a16:creationId xmlns:a16="http://schemas.microsoft.com/office/drawing/2014/main" id="{E8CDCE78-8542-250E-0889-6D4A3EE4C876}"/>
                  </a:ext>
                </a:extLst>
              </p:cNvPr>
              <p:cNvSpPr/>
              <p:nvPr/>
            </p:nvSpPr>
            <p:spPr>
              <a:xfrm>
                <a:off x="3734538" y="1262778"/>
                <a:ext cx="2326254" cy="2365333"/>
              </a:xfrm>
              <a:custGeom>
                <a:avLst/>
                <a:gdLst>
                  <a:gd name="connsiteX0" fmla="*/ 789622 w 2326254"/>
                  <a:gd name="connsiteY0" fmla="*/ 2352030 h 2365333"/>
                  <a:gd name="connsiteX1" fmla="*/ 2326255 w 2326254"/>
                  <a:gd name="connsiteY1" fmla="*/ 744987 h 2365333"/>
                  <a:gd name="connsiteX2" fmla="*/ 2326255 w 2326254"/>
                  <a:gd name="connsiteY2" fmla="*/ 0 h 2365333"/>
                  <a:gd name="connsiteX3" fmla="*/ 0 w 2326254"/>
                  <a:gd name="connsiteY3" fmla="*/ 2365334 h 2365333"/>
                  <a:gd name="connsiteX4" fmla="*/ 790953 w 2326254"/>
                  <a:gd name="connsiteY4" fmla="*/ 2365334 h 2365333"/>
                  <a:gd name="connsiteX5" fmla="*/ 789622 w 2326254"/>
                  <a:gd name="connsiteY5" fmla="*/ 2352030 h 236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254" h="2365333">
                    <a:moveTo>
                      <a:pt x="789622" y="2352030"/>
                    </a:moveTo>
                    <a:cubicBezTo>
                      <a:pt x="789622" y="1488644"/>
                      <a:pt x="1471386" y="783567"/>
                      <a:pt x="2326255" y="744987"/>
                    </a:cubicBezTo>
                    <a:lnTo>
                      <a:pt x="2326255" y="0"/>
                    </a:lnTo>
                    <a:cubicBezTo>
                      <a:pt x="1045283" y="38580"/>
                      <a:pt x="15979" y="1080231"/>
                      <a:pt x="0" y="2365334"/>
                    </a:cubicBezTo>
                    <a:lnTo>
                      <a:pt x="790953" y="2365334"/>
                    </a:lnTo>
                    <a:cubicBezTo>
                      <a:pt x="789622" y="2361343"/>
                      <a:pt x="789622" y="2356021"/>
                      <a:pt x="789622" y="2352030"/>
                    </a:cubicBezTo>
                    <a:close/>
                  </a:path>
                </a:pathLst>
              </a:custGeom>
              <a:solidFill>
                <a:schemeClr val="accent1"/>
              </a:solidFill>
              <a:ln w="13294" cap="flat">
                <a:noFill/>
                <a:prstDash val="solid"/>
                <a:miter/>
              </a:ln>
            </p:spPr>
            <p:txBody>
              <a:bodyPr rtlCol="0" anchor="ctr">
                <a:noAutofit/>
              </a:bodyPr>
              <a:lstStyle/>
              <a:p>
                <a:endParaRPr lang="en-US"/>
              </a:p>
            </p:txBody>
          </p:sp>
          <p:sp>
            <p:nvSpPr>
              <p:cNvPr id="19" name="Freeform 18">
                <a:extLst>
                  <a:ext uri="{FF2B5EF4-FFF2-40B4-BE49-F238E27FC236}">
                    <a16:creationId xmlns:a16="http://schemas.microsoft.com/office/drawing/2014/main" id="{1AE2471B-5FC1-BD55-4B06-7AEA309069EE}"/>
                  </a:ext>
                </a:extLst>
              </p:cNvPr>
              <p:cNvSpPr/>
              <p:nvPr/>
            </p:nvSpPr>
            <p:spPr>
              <a:xfrm>
                <a:off x="3737201" y="3778439"/>
                <a:ext cx="2323591" cy="2278862"/>
              </a:xfrm>
              <a:custGeom>
                <a:avLst/>
                <a:gdLst>
                  <a:gd name="connsiteX0" fmla="*/ 2323592 w 2323591"/>
                  <a:gd name="connsiteY0" fmla="*/ 2278862 h 2278862"/>
                  <a:gd name="connsiteX1" fmla="*/ 2323592 w 2323591"/>
                  <a:gd name="connsiteY1" fmla="*/ 1443412 h 2278862"/>
                  <a:gd name="connsiteX2" fmla="*/ 796280 w 2323591"/>
                  <a:gd name="connsiteY2" fmla="*/ 0 h 2278862"/>
                  <a:gd name="connsiteX3" fmla="*/ 0 w 2323591"/>
                  <a:gd name="connsiteY3" fmla="*/ 0 h 2278862"/>
                  <a:gd name="connsiteX4" fmla="*/ 2323592 w 2323591"/>
                  <a:gd name="connsiteY4" fmla="*/ 2278862 h 227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91" h="2278862">
                    <a:moveTo>
                      <a:pt x="2323592" y="2278862"/>
                    </a:moveTo>
                    <a:lnTo>
                      <a:pt x="2323592" y="1443412"/>
                    </a:lnTo>
                    <a:cubicBezTo>
                      <a:pt x="1523317" y="1407494"/>
                      <a:pt x="874842" y="787558"/>
                      <a:pt x="796280" y="0"/>
                    </a:cubicBezTo>
                    <a:lnTo>
                      <a:pt x="0" y="0"/>
                    </a:lnTo>
                    <a:cubicBezTo>
                      <a:pt x="59921" y="1245193"/>
                      <a:pt x="1071915" y="2241613"/>
                      <a:pt x="2323592" y="2278862"/>
                    </a:cubicBezTo>
                    <a:close/>
                  </a:path>
                </a:pathLst>
              </a:custGeom>
              <a:solidFill>
                <a:schemeClr val="bg2">
                  <a:lumMod val="90000"/>
                </a:schemeClr>
              </a:solidFill>
              <a:ln w="13294" cap="flat">
                <a:noFill/>
                <a:prstDash val="solid"/>
                <a:miter/>
              </a:ln>
            </p:spPr>
            <p:txBody>
              <a:bodyPr rtlCol="0" anchor="ctr">
                <a:noAutofit/>
              </a:bodyPr>
              <a:lstStyle/>
              <a:p>
                <a:endParaRPr lang="en-US"/>
              </a:p>
            </p:txBody>
          </p:sp>
          <p:sp>
            <p:nvSpPr>
              <p:cNvPr id="20" name="Freeform 19">
                <a:extLst>
                  <a:ext uri="{FF2B5EF4-FFF2-40B4-BE49-F238E27FC236}">
                    <a16:creationId xmlns:a16="http://schemas.microsoft.com/office/drawing/2014/main" id="{BF05AE0F-55E8-4E09-BD47-744F8DDAF0E2}"/>
                  </a:ext>
                </a:extLst>
              </p:cNvPr>
              <p:cNvSpPr/>
              <p:nvPr/>
            </p:nvSpPr>
            <p:spPr>
              <a:xfrm>
                <a:off x="6211260" y="1261448"/>
                <a:ext cx="2326254" cy="2365333"/>
              </a:xfrm>
              <a:custGeom>
                <a:avLst/>
                <a:gdLst>
                  <a:gd name="connsiteX0" fmla="*/ 0 w 2326254"/>
                  <a:gd name="connsiteY0" fmla="*/ 0 h 2365333"/>
                  <a:gd name="connsiteX1" fmla="*/ 0 w 2326254"/>
                  <a:gd name="connsiteY1" fmla="*/ 744987 h 2365333"/>
                  <a:gd name="connsiteX2" fmla="*/ 1535302 w 2326254"/>
                  <a:gd name="connsiteY2" fmla="*/ 2352030 h 2365333"/>
                  <a:gd name="connsiteX3" fmla="*/ 1535302 w 2326254"/>
                  <a:gd name="connsiteY3" fmla="*/ 2365334 h 2365333"/>
                  <a:gd name="connsiteX4" fmla="*/ 2326255 w 2326254"/>
                  <a:gd name="connsiteY4" fmla="*/ 2365334 h 2365333"/>
                  <a:gd name="connsiteX5" fmla="*/ 0 w 2326254"/>
                  <a:gd name="connsiteY5" fmla="*/ 0 h 236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254" h="2365333">
                    <a:moveTo>
                      <a:pt x="0" y="0"/>
                    </a:moveTo>
                    <a:lnTo>
                      <a:pt x="0" y="744987"/>
                    </a:lnTo>
                    <a:cubicBezTo>
                      <a:pt x="854869" y="784897"/>
                      <a:pt x="1535302" y="1488644"/>
                      <a:pt x="1535302" y="2352030"/>
                    </a:cubicBezTo>
                    <a:cubicBezTo>
                      <a:pt x="1535302" y="2356021"/>
                      <a:pt x="1535302" y="2361343"/>
                      <a:pt x="1535302" y="2365334"/>
                    </a:cubicBezTo>
                    <a:lnTo>
                      <a:pt x="2326255" y="2365334"/>
                    </a:lnTo>
                    <a:cubicBezTo>
                      <a:pt x="2308945" y="1081562"/>
                      <a:pt x="1280971" y="39910"/>
                      <a:pt x="0" y="0"/>
                    </a:cubicBezTo>
                    <a:close/>
                  </a:path>
                </a:pathLst>
              </a:custGeom>
              <a:solidFill>
                <a:schemeClr val="tx2"/>
              </a:solidFill>
              <a:ln w="13294" cap="flat">
                <a:noFill/>
                <a:prstDash val="solid"/>
                <a:miter/>
              </a:ln>
            </p:spPr>
            <p:txBody>
              <a:bodyPr rtlCol="0" anchor="ctr">
                <a:noAutofit/>
              </a:bodyPr>
              <a:lstStyle/>
              <a:p>
                <a:endParaRPr lang="en-US"/>
              </a:p>
            </p:txBody>
          </p:sp>
          <p:sp>
            <p:nvSpPr>
              <p:cNvPr id="21" name="Freeform 20">
                <a:extLst>
                  <a:ext uri="{FF2B5EF4-FFF2-40B4-BE49-F238E27FC236}">
                    <a16:creationId xmlns:a16="http://schemas.microsoft.com/office/drawing/2014/main" id="{78482E0A-B8BA-3B97-99E4-4D4A76EDF4C9}"/>
                  </a:ext>
                </a:extLst>
              </p:cNvPr>
              <p:cNvSpPr/>
              <p:nvPr/>
            </p:nvSpPr>
            <p:spPr>
              <a:xfrm>
                <a:off x="6211260" y="3777109"/>
                <a:ext cx="2322260" cy="2280192"/>
              </a:xfrm>
              <a:custGeom>
                <a:avLst/>
                <a:gdLst>
                  <a:gd name="connsiteX0" fmla="*/ 0 w 2322260"/>
                  <a:gd name="connsiteY0" fmla="*/ 1444743 h 2280192"/>
                  <a:gd name="connsiteX1" fmla="*/ 0 w 2322260"/>
                  <a:gd name="connsiteY1" fmla="*/ 2280193 h 2280192"/>
                  <a:gd name="connsiteX2" fmla="*/ 2322260 w 2322260"/>
                  <a:gd name="connsiteY2" fmla="*/ 0 h 2280192"/>
                  <a:gd name="connsiteX3" fmla="*/ 1525980 w 2322260"/>
                  <a:gd name="connsiteY3" fmla="*/ 0 h 2280192"/>
                  <a:gd name="connsiteX4" fmla="*/ 0 w 2322260"/>
                  <a:gd name="connsiteY4" fmla="*/ 1444743 h 228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260" h="2280192">
                    <a:moveTo>
                      <a:pt x="0" y="1444743"/>
                    </a:moveTo>
                    <a:lnTo>
                      <a:pt x="0" y="2280193"/>
                    </a:lnTo>
                    <a:cubicBezTo>
                      <a:pt x="1251677" y="2241613"/>
                      <a:pt x="2262340" y="1245192"/>
                      <a:pt x="2322260" y="0"/>
                    </a:cubicBezTo>
                    <a:lnTo>
                      <a:pt x="1525980" y="0"/>
                    </a:lnTo>
                    <a:cubicBezTo>
                      <a:pt x="1447418" y="788888"/>
                      <a:pt x="800274" y="1407493"/>
                      <a:pt x="0" y="1444743"/>
                    </a:cubicBezTo>
                    <a:close/>
                  </a:path>
                </a:pathLst>
              </a:custGeom>
              <a:solidFill>
                <a:schemeClr val="accent4">
                  <a:lumMod val="50000"/>
                </a:schemeClr>
              </a:solidFill>
              <a:ln w="13294" cap="flat">
                <a:noFill/>
                <a:prstDash val="solid"/>
                <a:miter/>
              </a:ln>
            </p:spPr>
            <p:txBody>
              <a:bodyPr rtlCol="0" anchor="ctr">
                <a:noAutofit/>
              </a:bodyPr>
              <a:lstStyle/>
              <a:p>
                <a:endParaRPr lang="en-US"/>
              </a:p>
            </p:txBody>
          </p:sp>
        </p:grpSp>
        <p:grpSp>
          <p:nvGrpSpPr>
            <p:cNvPr id="39" name="Group 38">
              <a:extLst>
                <a:ext uri="{FF2B5EF4-FFF2-40B4-BE49-F238E27FC236}">
                  <a16:creationId xmlns:a16="http://schemas.microsoft.com/office/drawing/2014/main" id="{5FC16566-2F62-2ABB-9FAB-D6AC6BC84C6E}"/>
                </a:ext>
              </a:extLst>
            </p:cNvPr>
            <p:cNvGrpSpPr/>
            <p:nvPr/>
          </p:nvGrpSpPr>
          <p:grpSpPr>
            <a:xfrm>
              <a:off x="3689264" y="1393151"/>
              <a:ext cx="4922819" cy="4677453"/>
              <a:chOff x="3689264" y="1393151"/>
              <a:chExt cx="4922819" cy="4677453"/>
            </a:xfrm>
          </p:grpSpPr>
          <p:sp>
            <p:nvSpPr>
              <p:cNvPr id="22" name="Freeform 21">
                <a:extLst>
                  <a:ext uri="{FF2B5EF4-FFF2-40B4-BE49-F238E27FC236}">
                    <a16:creationId xmlns:a16="http://schemas.microsoft.com/office/drawing/2014/main" id="{ABA6C85A-4F58-447C-4E8F-CE945D1A3A74}"/>
                  </a:ext>
                </a:extLst>
              </p:cNvPr>
              <p:cNvSpPr/>
              <p:nvPr/>
            </p:nvSpPr>
            <p:spPr>
              <a:xfrm>
                <a:off x="7373722" y="1393151"/>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endParaRPr lang="en-US"/>
              </a:p>
            </p:txBody>
          </p:sp>
          <p:sp>
            <p:nvSpPr>
              <p:cNvPr id="23" name="Freeform 22">
                <a:extLst>
                  <a:ext uri="{FF2B5EF4-FFF2-40B4-BE49-F238E27FC236}">
                    <a16:creationId xmlns:a16="http://schemas.microsoft.com/office/drawing/2014/main" id="{FF872A8D-51E2-6EFF-B64C-532178727C22}"/>
                  </a:ext>
                </a:extLst>
              </p:cNvPr>
              <p:cNvSpPr/>
              <p:nvPr/>
            </p:nvSpPr>
            <p:spPr>
              <a:xfrm>
                <a:off x="7373722" y="4833394"/>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endParaRPr lang="en-US"/>
              </a:p>
            </p:txBody>
          </p:sp>
          <p:sp>
            <p:nvSpPr>
              <p:cNvPr id="24" name="Freeform 23">
                <a:extLst>
                  <a:ext uri="{FF2B5EF4-FFF2-40B4-BE49-F238E27FC236}">
                    <a16:creationId xmlns:a16="http://schemas.microsoft.com/office/drawing/2014/main" id="{27C46325-C5B1-EA33-1BF5-E1CD327690C0}"/>
                  </a:ext>
                </a:extLst>
              </p:cNvPr>
              <p:cNvSpPr/>
              <p:nvPr/>
            </p:nvSpPr>
            <p:spPr>
              <a:xfrm>
                <a:off x="3689264" y="1393151"/>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endParaRPr lang="en-US"/>
              </a:p>
            </p:txBody>
          </p:sp>
          <p:sp>
            <p:nvSpPr>
              <p:cNvPr id="25" name="Freeform 24">
                <a:extLst>
                  <a:ext uri="{FF2B5EF4-FFF2-40B4-BE49-F238E27FC236}">
                    <a16:creationId xmlns:a16="http://schemas.microsoft.com/office/drawing/2014/main" id="{C8949707-D671-C398-68F6-95217FBAF112}"/>
                  </a:ext>
                </a:extLst>
              </p:cNvPr>
              <p:cNvSpPr/>
              <p:nvPr/>
            </p:nvSpPr>
            <p:spPr>
              <a:xfrm>
                <a:off x="3689264" y="4833394"/>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endParaRPr lang="en-US"/>
              </a:p>
            </p:txBody>
          </p:sp>
        </p:grpSp>
      </p:gr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 name="Text Placeholder 10">
            <a:extLst>
              <a:ext uri="{FF2B5EF4-FFF2-40B4-BE49-F238E27FC236}">
                <a16:creationId xmlns:a16="http://schemas.microsoft.com/office/drawing/2014/main" id="{7A4F111B-2869-66B5-3E42-1234EBAA4753}"/>
              </a:ext>
            </a:extLst>
          </p:cNvPr>
          <p:cNvSpPr>
            <a:spLocks noGrp="1"/>
          </p:cNvSpPr>
          <p:nvPr>
            <p:ph type="body" sz="quarter" idx="13" hasCustomPrompt="1"/>
          </p:nvPr>
        </p:nvSpPr>
        <p:spPr>
          <a:xfrm>
            <a:off x="581957" y="1937591"/>
            <a:ext cx="2274666" cy="1935766"/>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3" name="Text Placeholder 14">
            <a:extLst>
              <a:ext uri="{FF2B5EF4-FFF2-40B4-BE49-F238E27FC236}">
                <a16:creationId xmlns:a16="http://schemas.microsoft.com/office/drawing/2014/main" id="{72B93A59-21F2-4CAA-6B27-D889C063DD7B}"/>
              </a:ext>
            </a:extLst>
          </p:cNvPr>
          <p:cNvSpPr>
            <a:spLocks noGrp="1"/>
          </p:cNvSpPr>
          <p:nvPr>
            <p:ph type="body" sz="quarter" idx="21" hasCustomPrompt="1"/>
          </p:nvPr>
        </p:nvSpPr>
        <p:spPr>
          <a:xfrm>
            <a:off x="578163" y="1121726"/>
            <a:ext cx="2274666" cy="713250"/>
          </a:xfrm>
        </p:spPr>
        <p:txBody>
          <a:bodyPr anchor="ctr">
            <a:noAutofit/>
          </a:bodyPr>
          <a:lstStyle>
            <a:lvl1pPr marL="0" indent="0" algn="ctr">
              <a:buNone/>
              <a:defRPr sz="1800" b="1">
                <a:solidFill>
                  <a:schemeClr val="tx1"/>
                </a:solidFill>
              </a:defRPr>
            </a:lvl1pPr>
          </a:lstStyle>
          <a:p>
            <a:pPr lvl="0"/>
            <a:r>
              <a:rPr lang="en-US"/>
              <a:t>Header</a:t>
            </a:r>
          </a:p>
        </p:txBody>
      </p:sp>
      <p:sp>
        <p:nvSpPr>
          <p:cNvPr id="14" name="Text Placeholder 10">
            <a:extLst>
              <a:ext uri="{FF2B5EF4-FFF2-40B4-BE49-F238E27FC236}">
                <a16:creationId xmlns:a16="http://schemas.microsoft.com/office/drawing/2014/main" id="{DF742585-3F61-49C6-E5B3-E533581F39BF}"/>
              </a:ext>
            </a:extLst>
          </p:cNvPr>
          <p:cNvSpPr>
            <a:spLocks noGrp="1"/>
          </p:cNvSpPr>
          <p:nvPr>
            <p:ph type="body" sz="quarter" idx="26" hasCustomPrompt="1"/>
          </p:nvPr>
        </p:nvSpPr>
        <p:spPr>
          <a:xfrm>
            <a:off x="5023328" y="2917305"/>
            <a:ext cx="2274666" cy="1430400"/>
          </a:xfrm>
        </p:spPr>
        <p:txBody>
          <a:bodyPr lIns="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5" name="Slide Number Placeholder 5">
            <a:extLst>
              <a:ext uri="{FF2B5EF4-FFF2-40B4-BE49-F238E27FC236}">
                <a16:creationId xmlns:a16="http://schemas.microsoft.com/office/drawing/2014/main" id="{A231CD2C-6129-F3C3-0774-A4EA180EF90C}"/>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41" name="Picture Placeholder 22">
            <a:extLst>
              <a:ext uri="{FF2B5EF4-FFF2-40B4-BE49-F238E27FC236}">
                <a16:creationId xmlns:a16="http://schemas.microsoft.com/office/drawing/2014/main" id="{E2508F9C-580C-DB18-C2BD-9AEBC8937FCF}"/>
              </a:ext>
            </a:extLst>
          </p:cNvPr>
          <p:cNvSpPr>
            <a:spLocks noGrp="1"/>
          </p:cNvSpPr>
          <p:nvPr>
            <p:ph type="pic" sz="quarter" idx="50" hasCustomPrompt="1"/>
          </p:nvPr>
        </p:nvSpPr>
        <p:spPr>
          <a:xfrm>
            <a:off x="3683149" y="1389577"/>
            <a:ext cx="1238361" cy="1238360"/>
          </a:xfrm>
          <a:prstGeom prst="ellipse">
            <a:avLst/>
          </a:prstGeom>
        </p:spPr>
        <p:txBody>
          <a:bodyPr anchor="ctr">
            <a:noAutofit/>
          </a:bodyPr>
          <a:lstStyle>
            <a:lvl1pPr marL="0" indent="0" algn="ctr">
              <a:buFontTx/>
              <a:buNone/>
              <a:defRPr sz="1200"/>
            </a:lvl1pPr>
          </a:lstStyle>
          <a:p>
            <a:r>
              <a:rPr lang="en-US"/>
              <a:t>Click to insert image</a:t>
            </a:r>
          </a:p>
        </p:txBody>
      </p:sp>
      <p:sp>
        <p:nvSpPr>
          <p:cNvPr id="45" name="Picture Placeholder 22">
            <a:extLst>
              <a:ext uri="{FF2B5EF4-FFF2-40B4-BE49-F238E27FC236}">
                <a16:creationId xmlns:a16="http://schemas.microsoft.com/office/drawing/2014/main" id="{99384F28-C255-315A-985F-598813E4AB4A}"/>
              </a:ext>
            </a:extLst>
          </p:cNvPr>
          <p:cNvSpPr>
            <a:spLocks noGrp="1"/>
          </p:cNvSpPr>
          <p:nvPr>
            <p:ph type="pic" sz="quarter" idx="54" hasCustomPrompt="1"/>
          </p:nvPr>
        </p:nvSpPr>
        <p:spPr>
          <a:xfrm>
            <a:off x="7375255" y="1389577"/>
            <a:ext cx="1238361" cy="1238360"/>
          </a:xfrm>
          <a:prstGeom prst="ellipse">
            <a:avLst/>
          </a:prstGeom>
        </p:spPr>
        <p:txBody>
          <a:bodyPr anchor="ctr">
            <a:noAutofit/>
          </a:bodyPr>
          <a:lstStyle>
            <a:lvl1pPr marL="0" indent="0" algn="ctr">
              <a:buFontTx/>
              <a:buNone/>
              <a:defRPr sz="1200"/>
            </a:lvl1pPr>
          </a:lstStyle>
          <a:p>
            <a:r>
              <a:rPr lang="en-US"/>
              <a:t>Click to insert image</a:t>
            </a:r>
          </a:p>
        </p:txBody>
      </p:sp>
      <p:sp>
        <p:nvSpPr>
          <p:cNvPr id="46" name="Picture Placeholder 22">
            <a:extLst>
              <a:ext uri="{FF2B5EF4-FFF2-40B4-BE49-F238E27FC236}">
                <a16:creationId xmlns:a16="http://schemas.microsoft.com/office/drawing/2014/main" id="{49A71031-6C68-08BE-D6DD-809B1B7DF33D}"/>
              </a:ext>
            </a:extLst>
          </p:cNvPr>
          <p:cNvSpPr>
            <a:spLocks noGrp="1"/>
          </p:cNvSpPr>
          <p:nvPr>
            <p:ph type="pic" sz="quarter" idx="55" hasCustomPrompt="1"/>
          </p:nvPr>
        </p:nvSpPr>
        <p:spPr>
          <a:xfrm>
            <a:off x="3683149" y="4827203"/>
            <a:ext cx="1238361" cy="1238360"/>
          </a:xfrm>
          <a:prstGeom prst="ellipse">
            <a:avLst/>
          </a:prstGeom>
        </p:spPr>
        <p:txBody>
          <a:bodyPr anchor="ctr">
            <a:noAutofit/>
          </a:bodyPr>
          <a:lstStyle>
            <a:lvl1pPr marL="0" indent="0" algn="ctr">
              <a:buFontTx/>
              <a:buNone/>
              <a:defRPr sz="1200"/>
            </a:lvl1pPr>
          </a:lstStyle>
          <a:p>
            <a:r>
              <a:rPr lang="en-US"/>
              <a:t>Click to insert image</a:t>
            </a:r>
          </a:p>
        </p:txBody>
      </p:sp>
      <p:sp>
        <p:nvSpPr>
          <p:cNvPr id="47" name="Picture Placeholder 22">
            <a:extLst>
              <a:ext uri="{FF2B5EF4-FFF2-40B4-BE49-F238E27FC236}">
                <a16:creationId xmlns:a16="http://schemas.microsoft.com/office/drawing/2014/main" id="{C3538A59-60AC-238C-732E-676D652AC843}"/>
              </a:ext>
            </a:extLst>
          </p:cNvPr>
          <p:cNvSpPr>
            <a:spLocks noGrp="1"/>
          </p:cNvSpPr>
          <p:nvPr>
            <p:ph type="pic" sz="quarter" idx="56" hasCustomPrompt="1"/>
          </p:nvPr>
        </p:nvSpPr>
        <p:spPr>
          <a:xfrm>
            <a:off x="7375255" y="4827203"/>
            <a:ext cx="1238361" cy="1238360"/>
          </a:xfrm>
          <a:prstGeom prst="ellipse">
            <a:avLst/>
          </a:prstGeom>
        </p:spPr>
        <p:txBody>
          <a:bodyPr anchor="ctr">
            <a:noAutofit/>
          </a:bodyPr>
          <a:lstStyle>
            <a:lvl1pPr marL="0" indent="0" algn="ctr">
              <a:buFontTx/>
              <a:buNone/>
              <a:defRPr sz="1200"/>
            </a:lvl1pPr>
          </a:lstStyle>
          <a:p>
            <a:r>
              <a:rPr lang="en-US"/>
              <a:t>Click to insert image</a:t>
            </a:r>
          </a:p>
        </p:txBody>
      </p:sp>
    </p:spTree>
    <p:extLst>
      <p:ext uri="{BB962C8B-B14F-4D97-AF65-F5344CB8AC3E}">
        <p14:creationId xmlns:p14="http://schemas.microsoft.com/office/powerpoint/2010/main" val="1637464551"/>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6 part display - Imager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AD74E7C-EE25-D72A-8DB9-9C4731ABD8C0}"/>
              </a:ext>
            </a:extLst>
          </p:cNvPr>
          <p:cNvGrpSpPr/>
          <p:nvPr/>
        </p:nvGrpSpPr>
        <p:grpSpPr>
          <a:xfrm>
            <a:off x="3784254" y="1261411"/>
            <a:ext cx="4715452" cy="4702034"/>
            <a:chOff x="3784254" y="1261411"/>
            <a:chExt cx="4715452" cy="4702034"/>
          </a:xfrm>
        </p:grpSpPr>
        <p:sp>
          <p:nvSpPr>
            <p:cNvPr id="46" name="Freeform 45">
              <a:extLst>
                <a:ext uri="{FF2B5EF4-FFF2-40B4-BE49-F238E27FC236}">
                  <a16:creationId xmlns:a16="http://schemas.microsoft.com/office/drawing/2014/main" id="{6823EBB4-C082-D40A-15DA-197F146FD97C}"/>
                </a:ext>
              </a:extLst>
            </p:cNvPr>
            <p:cNvSpPr/>
            <p:nvPr/>
          </p:nvSpPr>
          <p:spPr>
            <a:xfrm>
              <a:off x="4109026" y="3612428"/>
              <a:ext cx="2033352" cy="2351017"/>
            </a:xfrm>
            <a:custGeom>
              <a:avLst/>
              <a:gdLst>
                <a:gd name="connsiteX0" fmla="*/ 2033352 w 2033352"/>
                <a:gd name="connsiteY0" fmla="*/ 0 h 2351017"/>
                <a:gd name="connsiteX1" fmla="*/ 2033352 w 2033352"/>
                <a:gd name="connsiteY1" fmla="*/ 2351018 h 2351017"/>
                <a:gd name="connsiteX2" fmla="*/ 0 w 2033352"/>
                <a:gd name="connsiteY2" fmla="*/ 1175509 h 2351017"/>
                <a:gd name="connsiteX3" fmla="*/ 2033352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2033352" y="0"/>
                  </a:moveTo>
                  <a:lnTo>
                    <a:pt x="2033352" y="2351018"/>
                  </a:lnTo>
                  <a:cubicBezTo>
                    <a:pt x="1169416" y="2351018"/>
                    <a:pt x="431173" y="1924139"/>
                    <a:pt x="0" y="1175509"/>
                  </a:cubicBezTo>
                  <a:lnTo>
                    <a:pt x="2033352" y="0"/>
                  </a:lnTo>
                  <a:close/>
                </a:path>
              </a:pathLst>
            </a:custGeom>
            <a:solidFill>
              <a:schemeClr val="accent4"/>
            </a:solidFill>
            <a:ln w="15907" cap="flat">
              <a:solidFill>
                <a:srgbClr val="FFFFFF"/>
              </a:solidFill>
              <a:prstDash val="solid"/>
              <a:miter/>
            </a:ln>
          </p:spPr>
          <p:txBody>
            <a:bodyPr rtlCol="0" anchor="ctr">
              <a:noAutofit/>
            </a:bodyPr>
            <a:lstStyle/>
            <a:p>
              <a:endParaRPr lang="en-US"/>
            </a:p>
          </p:txBody>
        </p:sp>
        <p:sp>
          <p:nvSpPr>
            <p:cNvPr id="47" name="Freeform 46">
              <a:extLst>
                <a:ext uri="{FF2B5EF4-FFF2-40B4-BE49-F238E27FC236}">
                  <a16:creationId xmlns:a16="http://schemas.microsoft.com/office/drawing/2014/main" id="{566C973B-659E-5D85-99F0-A8EEB5130957}"/>
                </a:ext>
              </a:extLst>
            </p:cNvPr>
            <p:cNvSpPr/>
            <p:nvPr/>
          </p:nvSpPr>
          <p:spPr>
            <a:xfrm>
              <a:off x="6142378" y="1261411"/>
              <a:ext cx="2033352" cy="2351017"/>
            </a:xfrm>
            <a:custGeom>
              <a:avLst/>
              <a:gdLst>
                <a:gd name="connsiteX0" fmla="*/ 0 w 2033352"/>
                <a:gd name="connsiteY0" fmla="*/ 2351018 h 2351017"/>
                <a:gd name="connsiteX1" fmla="*/ 0 w 2033352"/>
                <a:gd name="connsiteY1" fmla="*/ 0 h 2351017"/>
                <a:gd name="connsiteX2" fmla="*/ 2033352 w 2033352"/>
                <a:gd name="connsiteY2" fmla="*/ 1175509 h 2351017"/>
                <a:gd name="connsiteX3" fmla="*/ 0 w 2033352"/>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2351018"/>
                  </a:moveTo>
                  <a:lnTo>
                    <a:pt x="0" y="0"/>
                  </a:lnTo>
                  <a:cubicBezTo>
                    <a:pt x="863936" y="0"/>
                    <a:pt x="1602180" y="426879"/>
                    <a:pt x="2033352" y="1175509"/>
                  </a:cubicBezTo>
                  <a:lnTo>
                    <a:pt x="0" y="2351018"/>
                  </a:lnTo>
                  <a:close/>
                </a:path>
              </a:pathLst>
            </a:custGeom>
            <a:solidFill>
              <a:schemeClr val="bg2">
                <a:lumMod val="90000"/>
              </a:schemeClr>
            </a:solidFill>
            <a:ln w="15907" cap="flat">
              <a:solidFill>
                <a:srgbClr val="FFFFFF"/>
              </a:solidFill>
              <a:prstDash val="solid"/>
              <a:miter/>
            </a:ln>
          </p:spPr>
          <p:txBody>
            <a:bodyPr rtlCol="0" anchor="ctr">
              <a:noAutofit/>
            </a:bodyPr>
            <a:lstStyle/>
            <a:p>
              <a:endParaRPr lang="en-US"/>
            </a:p>
          </p:txBody>
        </p:sp>
        <p:sp>
          <p:nvSpPr>
            <p:cNvPr id="48" name="Freeform 47">
              <a:extLst>
                <a:ext uri="{FF2B5EF4-FFF2-40B4-BE49-F238E27FC236}">
                  <a16:creationId xmlns:a16="http://schemas.microsoft.com/office/drawing/2014/main" id="{1BE91351-0EF8-D231-748C-C05D759F4FDA}"/>
                </a:ext>
              </a:extLst>
            </p:cNvPr>
            <p:cNvSpPr/>
            <p:nvPr/>
          </p:nvSpPr>
          <p:spPr>
            <a:xfrm>
              <a:off x="6142378" y="2436920"/>
              <a:ext cx="2357328" cy="2351017"/>
            </a:xfrm>
            <a:custGeom>
              <a:avLst/>
              <a:gdLst>
                <a:gd name="connsiteX0" fmla="*/ 0 w 2357328"/>
                <a:gd name="connsiteY0" fmla="*/ 1175509 h 2351017"/>
                <a:gd name="connsiteX1" fmla="*/ 2033352 w 2357328"/>
                <a:gd name="connsiteY1" fmla="*/ 0 h 2351017"/>
                <a:gd name="connsiteX2" fmla="*/ 2033352 w 2357328"/>
                <a:gd name="connsiteY2" fmla="*/ 2351018 h 2351017"/>
                <a:gd name="connsiteX3" fmla="*/ 0 w 2357328"/>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7328" h="2351017">
                  <a:moveTo>
                    <a:pt x="0" y="1175509"/>
                  </a:moveTo>
                  <a:lnTo>
                    <a:pt x="2033352" y="0"/>
                  </a:lnTo>
                  <a:cubicBezTo>
                    <a:pt x="2465320" y="748630"/>
                    <a:pt x="2465320" y="1602387"/>
                    <a:pt x="2033352" y="2351018"/>
                  </a:cubicBezTo>
                  <a:lnTo>
                    <a:pt x="0" y="1175509"/>
                  </a:lnTo>
                  <a:close/>
                </a:path>
              </a:pathLst>
            </a:custGeom>
            <a:solidFill>
              <a:schemeClr val="accent1"/>
            </a:solidFill>
            <a:ln w="15907" cap="flat">
              <a:solidFill>
                <a:srgbClr val="FFFFFF"/>
              </a:solidFill>
              <a:prstDash val="solid"/>
              <a:miter/>
            </a:ln>
          </p:spPr>
          <p:txBody>
            <a:bodyPr rtlCol="0" anchor="ctr">
              <a:noAutofit/>
            </a:bodyPr>
            <a:lstStyle/>
            <a:p>
              <a:endParaRPr lang="en-US"/>
            </a:p>
          </p:txBody>
        </p:sp>
        <p:sp>
          <p:nvSpPr>
            <p:cNvPr id="49" name="Freeform 48">
              <a:extLst>
                <a:ext uri="{FF2B5EF4-FFF2-40B4-BE49-F238E27FC236}">
                  <a16:creationId xmlns:a16="http://schemas.microsoft.com/office/drawing/2014/main" id="{30F30874-23D0-DDE4-974B-570A6312256B}"/>
                </a:ext>
              </a:extLst>
            </p:cNvPr>
            <p:cNvSpPr/>
            <p:nvPr/>
          </p:nvSpPr>
          <p:spPr>
            <a:xfrm>
              <a:off x="6142378" y="3612428"/>
              <a:ext cx="2033352" cy="2351017"/>
            </a:xfrm>
            <a:custGeom>
              <a:avLst/>
              <a:gdLst>
                <a:gd name="connsiteX0" fmla="*/ 0 w 2033352"/>
                <a:gd name="connsiteY0" fmla="*/ 0 h 2351017"/>
                <a:gd name="connsiteX1" fmla="*/ 2033352 w 2033352"/>
                <a:gd name="connsiteY1" fmla="*/ 1175509 h 2351017"/>
                <a:gd name="connsiteX2" fmla="*/ 0 w 2033352"/>
                <a:gd name="connsiteY2" fmla="*/ 2351018 h 2351017"/>
                <a:gd name="connsiteX3" fmla="*/ 0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0"/>
                  </a:moveTo>
                  <a:lnTo>
                    <a:pt x="2033352" y="1175509"/>
                  </a:lnTo>
                  <a:cubicBezTo>
                    <a:pt x="1601384" y="1924139"/>
                    <a:pt x="863141" y="2351018"/>
                    <a:pt x="0" y="2351018"/>
                  </a:cubicBezTo>
                  <a:lnTo>
                    <a:pt x="0" y="0"/>
                  </a:lnTo>
                  <a:close/>
                </a:path>
              </a:pathLst>
            </a:custGeom>
            <a:solidFill>
              <a:schemeClr val="tx2"/>
            </a:solidFill>
            <a:ln w="15907" cap="flat">
              <a:solidFill>
                <a:srgbClr val="FFFFFF"/>
              </a:solidFill>
              <a:prstDash val="solid"/>
              <a:miter/>
            </a:ln>
          </p:spPr>
          <p:txBody>
            <a:bodyPr rtlCol="0" anchor="ctr">
              <a:noAutofit/>
            </a:bodyPr>
            <a:lstStyle/>
            <a:p>
              <a:endParaRPr lang="en-US"/>
            </a:p>
          </p:txBody>
        </p:sp>
        <p:sp>
          <p:nvSpPr>
            <p:cNvPr id="50" name="Freeform 49">
              <a:extLst>
                <a:ext uri="{FF2B5EF4-FFF2-40B4-BE49-F238E27FC236}">
                  <a16:creationId xmlns:a16="http://schemas.microsoft.com/office/drawing/2014/main" id="{A18B12FB-2AC6-088B-AC60-E388C35D36E3}"/>
                </a:ext>
              </a:extLst>
            </p:cNvPr>
            <p:cNvSpPr/>
            <p:nvPr/>
          </p:nvSpPr>
          <p:spPr>
            <a:xfrm>
              <a:off x="4108230" y="1261411"/>
              <a:ext cx="2034147" cy="2351017"/>
            </a:xfrm>
            <a:custGeom>
              <a:avLst/>
              <a:gdLst>
                <a:gd name="connsiteX0" fmla="*/ 2034148 w 2034147"/>
                <a:gd name="connsiteY0" fmla="*/ 2351018 h 2351017"/>
                <a:gd name="connsiteX1" fmla="*/ 0 w 2034147"/>
                <a:gd name="connsiteY1" fmla="*/ 1175509 h 2351017"/>
                <a:gd name="connsiteX2" fmla="*/ 2034148 w 2034147"/>
                <a:gd name="connsiteY2" fmla="*/ 0 h 2351017"/>
                <a:gd name="connsiteX3" fmla="*/ 2034148 w 2034147"/>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4147" h="2351017">
                  <a:moveTo>
                    <a:pt x="2034148" y="2351018"/>
                  </a:moveTo>
                  <a:lnTo>
                    <a:pt x="0" y="1175509"/>
                  </a:lnTo>
                  <a:cubicBezTo>
                    <a:pt x="431968" y="426082"/>
                    <a:pt x="1170212" y="0"/>
                    <a:pt x="2034148" y="0"/>
                  </a:cubicBezTo>
                  <a:lnTo>
                    <a:pt x="2034148" y="2351018"/>
                  </a:lnTo>
                  <a:close/>
                </a:path>
              </a:pathLst>
            </a:custGeom>
            <a:solidFill>
              <a:schemeClr val="accent4">
                <a:lumMod val="50000"/>
              </a:schemeClr>
            </a:solidFill>
            <a:ln w="15907" cap="flat">
              <a:solidFill>
                <a:srgbClr val="FFFFFF"/>
              </a:solidFill>
              <a:prstDash val="solid"/>
              <a:miter/>
            </a:ln>
          </p:spPr>
          <p:txBody>
            <a:bodyPr rtlCol="0" anchor="ctr">
              <a:noAutofit/>
            </a:bodyPr>
            <a:lstStyle/>
            <a:p>
              <a:endParaRPr lang="en-US"/>
            </a:p>
          </p:txBody>
        </p:sp>
        <p:sp>
          <p:nvSpPr>
            <p:cNvPr id="51" name="Freeform 50">
              <a:extLst>
                <a:ext uri="{FF2B5EF4-FFF2-40B4-BE49-F238E27FC236}">
                  <a16:creationId xmlns:a16="http://schemas.microsoft.com/office/drawing/2014/main" id="{D2DF461A-083F-78B2-63C4-085756C6F326}"/>
                </a:ext>
              </a:extLst>
            </p:cNvPr>
            <p:cNvSpPr/>
            <p:nvPr/>
          </p:nvSpPr>
          <p:spPr>
            <a:xfrm>
              <a:off x="3784254" y="2436920"/>
              <a:ext cx="2358123" cy="2351017"/>
            </a:xfrm>
            <a:custGeom>
              <a:avLst/>
              <a:gdLst>
                <a:gd name="connsiteX0" fmla="*/ 2358124 w 2358123"/>
                <a:gd name="connsiteY0" fmla="*/ 1175509 h 2351017"/>
                <a:gd name="connsiteX1" fmla="*/ 323976 w 2358123"/>
                <a:gd name="connsiteY1" fmla="*/ 2351018 h 2351017"/>
                <a:gd name="connsiteX2" fmla="*/ 323976 w 2358123"/>
                <a:gd name="connsiteY2" fmla="*/ 0 h 2351017"/>
                <a:gd name="connsiteX3" fmla="*/ 2358124 w 2358123"/>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8123" h="2351017">
                  <a:moveTo>
                    <a:pt x="2358124" y="1175509"/>
                  </a:moveTo>
                  <a:lnTo>
                    <a:pt x="323976" y="2351018"/>
                  </a:lnTo>
                  <a:cubicBezTo>
                    <a:pt x="-107992" y="1602387"/>
                    <a:pt x="-107992" y="748630"/>
                    <a:pt x="323976" y="0"/>
                  </a:cubicBezTo>
                  <a:lnTo>
                    <a:pt x="2358124" y="1175509"/>
                  </a:lnTo>
                  <a:close/>
                </a:path>
              </a:pathLst>
            </a:custGeom>
            <a:solidFill>
              <a:schemeClr val="accent2"/>
            </a:solidFill>
            <a:ln w="15907" cap="flat">
              <a:solidFill>
                <a:srgbClr val="FFFFFF"/>
              </a:solidFill>
              <a:prstDash val="solid"/>
              <a:miter/>
            </a:ln>
          </p:spPr>
          <p:txBody>
            <a:bodyPr rtlCol="0" anchor="ctr">
              <a:noAutofit/>
            </a:bodyPr>
            <a:lstStyle/>
            <a:p>
              <a:endParaRPr lang="en-US"/>
            </a:p>
          </p:txBody>
        </p:sp>
        <p:sp>
          <p:nvSpPr>
            <p:cNvPr id="52" name="Freeform 51">
              <a:extLst>
                <a:ext uri="{FF2B5EF4-FFF2-40B4-BE49-F238E27FC236}">
                  <a16:creationId xmlns:a16="http://schemas.microsoft.com/office/drawing/2014/main" id="{86AB105E-959F-32C4-3798-96E6A2033314}"/>
                </a:ext>
              </a:extLst>
            </p:cNvPr>
            <p:cNvSpPr/>
            <p:nvPr/>
          </p:nvSpPr>
          <p:spPr>
            <a:xfrm>
              <a:off x="5751777" y="3209442"/>
              <a:ext cx="835297" cy="836235"/>
            </a:xfrm>
            <a:custGeom>
              <a:avLst/>
              <a:gdLst>
                <a:gd name="connsiteX0" fmla="*/ 835297 w 835297"/>
                <a:gd name="connsiteY0" fmla="*/ 418118 h 836235"/>
                <a:gd name="connsiteX1" fmla="*/ 417649 w 835297"/>
                <a:gd name="connsiteY1" fmla="*/ 836236 h 836235"/>
                <a:gd name="connsiteX2" fmla="*/ 0 w 835297"/>
                <a:gd name="connsiteY2" fmla="*/ 418118 h 836235"/>
                <a:gd name="connsiteX3" fmla="*/ 417649 w 835297"/>
                <a:gd name="connsiteY3" fmla="*/ 0 h 836235"/>
                <a:gd name="connsiteX4" fmla="*/ 835297 w 835297"/>
                <a:gd name="connsiteY4" fmla="*/ 418118 h 8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97" h="836235">
                  <a:moveTo>
                    <a:pt x="835297" y="418118"/>
                  </a:moveTo>
                  <a:cubicBezTo>
                    <a:pt x="835297" y="649038"/>
                    <a:pt x="648310" y="836236"/>
                    <a:pt x="417649" y="836236"/>
                  </a:cubicBezTo>
                  <a:cubicBezTo>
                    <a:pt x="186987" y="836236"/>
                    <a:pt x="0" y="649038"/>
                    <a:pt x="0" y="418118"/>
                  </a:cubicBezTo>
                  <a:cubicBezTo>
                    <a:pt x="0" y="187198"/>
                    <a:pt x="186987" y="0"/>
                    <a:pt x="417649" y="0"/>
                  </a:cubicBezTo>
                  <a:cubicBezTo>
                    <a:pt x="648310" y="0"/>
                    <a:pt x="835297" y="187198"/>
                    <a:pt x="835297" y="418118"/>
                  </a:cubicBezTo>
                  <a:close/>
                </a:path>
              </a:pathLst>
            </a:custGeom>
            <a:solidFill>
              <a:schemeClr val="bg1">
                <a:lumMod val="95000"/>
              </a:schemeClr>
            </a:solidFill>
            <a:ln w="15907" cap="flat">
              <a:solidFill>
                <a:srgbClr val="FFFFFF"/>
              </a:solidFill>
              <a:prstDash val="solid"/>
              <a:miter/>
            </a:ln>
          </p:spPr>
          <p:txBody>
            <a:bodyPr rtlCol="0" anchor="ctr">
              <a:noAutofit/>
            </a:bodyPr>
            <a:lstStyle/>
            <a:p>
              <a:endParaRPr lang="en-US"/>
            </a:p>
          </p:txBody>
        </p:sp>
      </p:gr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 name="Text Placeholder 10">
            <a:extLst>
              <a:ext uri="{FF2B5EF4-FFF2-40B4-BE49-F238E27FC236}">
                <a16:creationId xmlns:a16="http://schemas.microsoft.com/office/drawing/2014/main" id="{7A4F111B-2869-66B5-3E42-1234EBAA4753}"/>
              </a:ext>
            </a:extLst>
          </p:cNvPr>
          <p:cNvSpPr>
            <a:spLocks noGrp="1"/>
          </p:cNvSpPr>
          <p:nvPr>
            <p:ph type="body" sz="quarter" idx="13" hasCustomPrompt="1"/>
          </p:nvPr>
        </p:nvSpPr>
        <p:spPr>
          <a:xfrm>
            <a:off x="1001614"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cxnSp>
        <p:nvCxnSpPr>
          <p:cNvPr id="18" name="Straight Connector 17">
            <a:extLst>
              <a:ext uri="{FF2B5EF4-FFF2-40B4-BE49-F238E27FC236}">
                <a16:creationId xmlns:a16="http://schemas.microsoft.com/office/drawing/2014/main" id="{86BC4C94-6A41-0BCA-C51E-E1BA3DC1E9E5}"/>
              </a:ext>
            </a:extLst>
          </p:cNvPr>
          <p:cNvCxnSpPr>
            <a:cxnSpLocks/>
          </p:cNvCxnSpPr>
          <p:nvPr/>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8E568194-E39B-2F17-AA8F-909993DD6B46}"/>
              </a:ext>
            </a:extLst>
          </p:cNvPr>
          <p:cNvSpPr/>
          <p:nvPr/>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19">
            <a:extLst>
              <a:ext uri="{FF2B5EF4-FFF2-40B4-BE49-F238E27FC236}">
                <a16:creationId xmlns:a16="http://schemas.microsoft.com/office/drawing/2014/main" id="{B291EF16-383E-8003-2317-D1A2B564B035}"/>
              </a:ext>
            </a:extLst>
          </p:cNvPr>
          <p:cNvSpPr/>
          <p:nvPr/>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Freeform 21">
            <a:extLst>
              <a:ext uri="{FF2B5EF4-FFF2-40B4-BE49-F238E27FC236}">
                <a16:creationId xmlns:a16="http://schemas.microsoft.com/office/drawing/2014/main" id="{AD29F207-1F09-3A54-A992-5C79DCEBAC9F}"/>
              </a:ext>
            </a:extLst>
          </p:cNvPr>
          <p:cNvSpPr/>
          <p:nvPr/>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Freeform 22">
            <a:extLst>
              <a:ext uri="{FF2B5EF4-FFF2-40B4-BE49-F238E27FC236}">
                <a16:creationId xmlns:a16="http://schemas.microsoft.com/office/drawing/2014/main" id="{842253C2-8B95-9D9E-9DCC-E2EB5B97F222}"/>
              </a:ext>
            </a:extLst>
          </p:cNvPr>
          <p:cNvSpPr/>
          <p:nvPr/>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8" name="Text Placeholder 10">
            <a:extLst>
              <a:ext uri="{FF2B5EF4-FFF2-40B4-BE49-F238E27FC236}">
                <a16:creationId xmlns:a16="http://schemas.microsoft.com/office/drawing/2014/main" id="{EBFFBCCE-94ED-9DBB-7378-130D9C71B55D}"/>
              </a:ext>
            </a:extLst>
          </p:cNvPr>
          <p:cNvSpPr>
            <a:spLocks noGrp="1"/>
          </p:cNvSpPr>
          <p:nvPr>
            <p:ph type="body" sz="quarter" idx="28" hasCustomPrompt="1"/>
          </p:nvPr>
        </p:nvSpPr>
        <p:spPr>
          <a:xfrm>
            <a:off x="1001614"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29" name="Text Placeholder 10">
            <a:extLst>
              <a:ext uri="{FF2B5EF4-FFF2-40B4-BE49-F238E27FC236}">
                <a16:creationId xmlns:a16="http://schemas.microsoft.com/office/drawing/2014/main" id="{298BF3D3-597B-F6A4-3747-8FB18AE98DA4}"/>
              </a:ext>
            </a:extLst>
          </p:cNvPr>
          <p:cNvSpPr>
            <a:spLocks noGrp="1"/>
          </p:cNvSpPr>
          <p:nvPr>
            <p:ph type="body" sz="quarter" idx="29" hasCustomPrompt="1"/>
          </p:nvPr>
        </p:nvSpPr>
        <p:spPr>
          <a:xfrm>
            <a:off x="1001614"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0" name="Text Placeholder 10">
            <a:extLst>
              <a:ext uri="{FF2B5EF4-FFF2-40B4-BE49-F238E27FC236}">
                <a16:creationId xmlns:a16="http://schemas.microsoft.com/office/drawing/2014/main" id="{F1ACF183-9C9C-3F1D-E545-D3B7F0106B37}"/>
              </a:ext>
            </a:extLst>
          </p:cNvPr>
          <p:cNvSpPr>
            <a:spLocks noGrp="1"/>
          </p:cNvSpPr>
          <p:nvPr>
            <p:ph type="body" sz="quarter" idx="30" hasCustomPrompt="1"/>
          </p:nvPr>
        </p:nvSpPr>
        <p:spPr>
          <a:xfrm>
            <a:off x="9359033"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1" name="Text Placeholder 10">
            <a:extLst>
              <a:ext uri="{FF2B5EF4-FFF2-40B4-BE49-F238E27FC236}">
                <a16:creationId xmlns:a16="http://schemas.microsoft.com/office/drawing/2014/main" id="{A3AAD51E-5071-82B4-446D-5E60EF858600}"/>
              </a:ext>
            </a:extLst>
          </p:cNvPr>
          <p:cNvSpPr>
            <a:spLocks noGrp="1"/>
          </p:cNvSpPr>
          <p:nvPr>
            <p:ph type="body" sz="quarter" idx="31" hasCustomPrompt="1"/>
          </p:nvPr>
        </p:nvSpPr>
        <p:spPr>
          <a:xfrm>
            <a:off x="9359033"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2" name="Text Placeholder 10">
            <a:extLst>
              <a:ext uri="{FF2B5EF4-FFF2-40B4-BE49-F238E27FC236}">
                <a16:creationId xmlns:a16="http://schemas.microsoft.com/office/drawing/2014/main" id="{89CD61D1-DD32-6B82-7EE2-6A7FB329AC77}"/>
              </a:ext>
            </a:extLst>
          </p:cNvPr>
          <p:cNvSpPr>
            <a:spLocks noGrp="1"/>
          </p:cNvSpPr>
          <p:nvPr>
            <p:ph type="body" sz="quarter" idx="32" hasCustomPrompt="1"/>
          </p:nvPr>
        </p:nvSpPr>
        <p:spPr>
          <a:xfrm>
            <a:off x="9359033"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 name="Picture Placeholder 22">
            <a:extLst>
              <a:ext uri="{FF2B5EF4-FFF2-40B4-BE49-F238E27FC236}">
                <a16:creationId xmlns:a16="http://schemas.microsoft.com/office/drawing/2014/main" id="{358E1697-A2B1-5A84-F0E8-391661BF63C6}"/>
              </a:ext>
            </a:extLst>
          </p:cNvPr>
          <p:cNvSpPr>
            <a:spLocks noGrp="1"/>
          </p:cNvSpPr>
          <p:nvPr>
            <p:ph type="pic" sz="quarter" idx="50" hasCustomPrompt="1"/>
          </p:nvPr>
        </p:nvSpPr>
        <p:spPr>
          <a:xfrm>
            <a:off x="4847469" y="1710109"/>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4" name="Picture Placeholder 22">
            <a:extLst>
              <a:ext uri="{FF2B5EF4-FFF2-40B4-BE49-F238E27FC236}">
                <a16:creationId xmlns:a16="http://schemas.microsoft.com/office/drawing/2014/main" id="{C9861E12-E047-21F9-338C-B8E5126BB5B5}"/>
              </a:ext>
            </a:extLst>
          </p:cNvPr>
          <p:cNvSpPr>
            <a:spLocks noGrp="1"/>
          </p:cNvSpPr>
          <p:nvPr>
            <p:ph type="pic" sz="quarter" idx="52" hasCustomPrompt="1"/>
          </p:nvPr>
        </p:nvSpPr>
        <p:spPr>
          <a:xfrm>
            <a:off x="4105549" y="3044185"/>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11" name="Picture Placeholder 22">
            <a:extLst>
              <a:ext uri="{FF2B5EF4-FFF2-40B4-BE49-F238E27FC236}">
                <a16:creationId xmlns:a16="http://schemas.microsoft.com/office/drawing/2014/main" id="{3E18C3D3-D80C-AB58-4793-67BA15F02AC9}"/>
              </a:ext>
            </a:extLst>
          </p:cNvPr>
          <p:cNvSpPr>
            <a:spLocks noGrp="1"/>
          </p:cNvSpPr>
          <p:nvPr>
            <p:ph type="pic" sz="quarter" idx="53" hasCustomPrompt="1"/>
          </p:nvPr>
        </p:nvSpPr>
        <p:spPr>
          <a:xfrm>
            <a:off x="7126757" y="3044185"/>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12" name="Picture Placeholder 22">
            <a:extLst>
              <a:ext uri="{FF2B5EF4-FFF2-40B4-BE49-F238E27FC236}">
                <a16:creationId xmlns:a16="http://schemas.microsoft.com/office/drawing/2014/main" id="{B96B7745-7284-8B68-5617-3730A6580A5A}"/>
              </a:ext>
            </a:extLst>
          </p:cNvPr>
          <p:cNvSpPr>
            <a:spLocks noGrp="1"/>
          </p:cNvSpPr>
          <p:nvPr>
            <p:ph type="pic" sz="quarter" idx="54" hasCustomPrompt="1"/>
          </p:nvPr>
        </p:nvSpPr>
        <p:spPr>
          <a:xfrm>
            <a:off x="6391654" y="1710109"/>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13" name="Picture Placeholder 22">
            <a:extLst>
              <a:ext uri="{FF2B5EF4-FFF2-40B4-BE49-F238E27FC236}">
                <a16:creationId xmlns:a16="http://schemas.microsoft.com/office/drawing/2014/main" id="{7841EED3-31F2-72A5-9E86-DE5FF07AEF70}"/>
              </a:ext>
            </a:extLst>
          </p:cNvPr>
          <p:cNvSpPr>
            <a:spLocks noGrp="1"/>
          </p:cNvSpPr>
          <p:nvPr>
            <p:ph type="pic" sz="quarter" idx="55" hasCustomPrompt="1"/>
          </p:nvPr>
        </p:nvSpPr>
        <p:spPr>
          <a:xfrm>
            <a:off x="4826921" y="4360175"/>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14" name="Picture Placeholder 22">
            <a:extLst>
              <a:ext uri="{FF2B5EF4-FFF2-40B4-BE49-F238E27FC236}">
                <a16:creationId xmlns:a16="http://schemas.microsoft.com/office/drawing/2014/main" id="{20C343C4-882A-C98A-275C-BE58ED98137C}"/>
              </a:ext>
            </a:extLst>
          </p:cNvPr>
          <p:cNvSpPr>
            <a:spLocks noGrp="1"/>
          </p:cNvSpPr>
          <p:nvPr>
            <p:ph type="pic" sz="quarter" idx="56" hasCustomPrompt="1"/>
          </p:nvPr>
        </p:nvSpPr>
        <p:spPr>
          <a:xfrm>
            <a:off x="6330010" y="4326309"/>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6" name="Slide Number Placeholder 5">
            <a:extLst>
              <a:ext uri="{FF2B5EF4-FFF2-40B4-BE49-F238E27FC236}">
                <a16:creationId xmlns:a16="http://schemas.microsoft.com/office/drawing/2014/main" id="{094F36FE-C764-E60D-FF52-5EF7FD96316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27" name="Straight Connector 26">
            <a:extLst>
              <a:ext uri="{FF2B5EF4-FFF2-40B4-BE49-F238E27FC236}">
                <a16:creationId xmlns:a16="http://schemas.microsoft.com/office/drawing/2014/main" id="{EA9D4EBD-7263-8CED-865C-66606F4A6059}"/>
              </a:ext>
            </a:extLst>
          </p:cNvPr>
          <p:cNvCxnSpPr>
            <a:cxnSpLocks/>
          </p:cNvCxnSpPr>
          <p:nvPr/>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Picture Placeholder 22">
            <a:extLst>
              <a:ext uri="{FF2B5EF4-FFF2-40B4-BE49-F238E27FC236}">
                <a16:creationId xmlns:a16="http://schemas.microsoft.com/office/drawing/2014/main" id="{45CCFB7E-57A2-D6C5-DD5C-BCEACFE488DF}"/>
              </a:ext>
            </a:extLst>
          </p:cNvPr>
          <p:cNvSpPr>
            <a:spLocks noGrp="1"/>
          </p:cNvSpPr>
          <p:nvPr>
            <p:ph type="pic" sz="quarter" idx="57" hasCustomPrompt="1"/>
          </p:nvPr>
        </p:nvSpPr>
        <p:spPr>
          <a:xfrm>
            <a:off x="5758622" y="3218481"/>
            <a:ext cx="825169" cy="825168"/>
          </a:xfrm>
          <a:prstGeom prst="ellipse">
            <a:avLst/>
          </a:prstGeom>
        </p:spPr>
        <p:txBody>
          <a:bodyPr anchor="ctr">
            <a:noAutofit/>
          </a:bodyPr>
          <a:lstStyle>
            <a:lvl1pPr marL="0" indent="0" algn="ctr">
              <a:buFontTx/>
              <a:buNone/>
              <a:defRPr sz="800"/>
            </a:lvl1pPr>
          </a:lstStyle>
          <a:p>
            <a:r>
              <a:rPr lang="en-US"/>
              <a:t>Click to insert image</a:t>
            </a:r>
          </a:p>
        </p:txBody>
      </p:sp>
      <p:cxnSp>
        <p:nvCxnSpPr>
          <p:cNvPr id="33" name="Straight Connector 32">
            <a:extLst>
              <a:ext uri="{FF2B5EF4-FFF2-40B4-BE49-F238E27FC236}">
                <a16:creationId xmlns:a16="http://schemas.microsoft.com/office/drawing/2014/main" id="{82E349C6-FEF0-27E6-41D8-31A4AACB570F}"/>
              </a:ext>
            </a:extLst>
          </p:cNvPr>
          <p:cNvCxnSpPr>
            <a:cxnSpLocks/>
          </p:cNvCxnSpPr>
          <p:nvPr userDrawn="1"/>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Freeform 34">
            <a:extLst>
              <a:ext uri="{FF2B5EF4-FFF2-40B4-BE49-F238E27FC236}">
                <a16:creationId xmlns:a16="http://schemas.microsoft.com/office/drawing/2014/main" id="{C29E64FA-B245-1F13-9B43-3533836979BE}"/>
              </a:ext>
            </a:extLst>
          </p:cNvPr>
          <p:cNvSpPr/>
          <p:nvPr userDrawn="1"/>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35">
            <a:extLst>
              <a:ext uri="{FF2B5EF4-FFF2-40B4-BE49-F238E27FC236}">
                <a16:creationId xmlns:a16="http://schemas.microsoft.com/office/drawing/2014/main" id="{6533EC08-5624-8104-B058-22D453C1DEAB}"/>
              </a:ext>
            </a:extLst>
          </p:cNvPr>
          <p:cNvSpPr/>
          <p:nvPr userDrawn="1"/>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Freeform 36">
            <a:extLst>
              <a:ext uri="{FF2B5EF4-FFF2-40B4-BE49-F238E27FC236}">
                <a16:creationId xmlns:a16="http://schemas.microsoft.com/office/drawing/2014/main" id="{1E85D281-DCC1-4394-26C9-44A077B39A7F}"/>
              </a:ext>
            </a:extLst>
          </p:cNvPr>
          <p:cNvSpPr/>
          <p:nvPr userDrawn="1"/>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Freeform 37">
            <a:extLst>
              <a:ext uri="{FF2B5EF4-FFF2-40B4-BE49-F238E27FC236}">
                <a16:creationId xmlns:a16="http://schemas.microsoft.com/office/drawing/2014/main" id="{280419E3-0F8F-880B-4687-3EED2E13C42C}"/>
              </a:ext>
            </a:extLst>
          </p:cNvPr>
          <p:cNvSpPr/>
          <p:nvPr userDrawn="1"/>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39" name="Straight Connector 38">
            <a:extLst>
              <a:ext uri="{FF2B5EF4-FFF2-40B4-BE49-F238E27FC236}">
                <a16:creationId xmlns:a16="http://schemas.microsoft.com/office/drawing/2014/main" id="{9D05E694-90C3-E83F-B32F-ADAABA9E0AA0}"/>
              </a:ext>
            </a:extLst>
          </p:cNvPr>
          <p:cNvCxnSpPr>
            <a:cxnSpLocks/>
          </p:cNvCxnSpPr>
          <p:nvPr userDrawn="1"/>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5513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 part display -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AD74E7C-EE25-D72A-8DB9-9C4731ABD8C0}"/>
              </a:ext>
            </a:extLst>
          </p:cNvPr>
          <p:cNvGrpSpPr/>
          <p:nvPr/>
        </p:nvGrpSpPr>
        <p:grpSpPr>
          <a:xfrm>
            <a:off x="3784254" y="1261411"/>
            <a:ext cx="4715452" cy="4702034"/>
            <a:chOff x="3784254" y="1261411"/>
            <a:chExt cx="4715452" cy="4702034"/>
          </a:xfrm>
        </p:grpSpPr>
        <p:sp>
          <p:nvSpPr>
            <p:cNvPr id="46" name="Freeform 45">
              <a:extLst>
                <a:ext uri="{FF2B5EF4-FFF2-40B4-BE49-F238E27FC236}">
                  <a16:creationId xmlns:a16="http://schemas.microsoft.com/office/drawing/2014/main" id="{6823EBB4-C082-D40A-15DA-197F146FD97C}"/>
                </a:ext>
              </a:extLst>
            </p:cNvPr>
            <p:cNvSpPr/>
            <p:nvPr/>
          </p:nvSpPr>
          <p:spPr>
            <a:xfrm>
              <a:off x="4109026" y="3612428"/>
              <a:ext cx="2033352" cy="2351017"/>
            </a:xfrm>
            <a:custGeom>
              <a:avLst/>
              <a:gdLst>
                <a:gd name="connsiteX0" fmla="*/ 2033352 w 2033352"/>
                <a:gd name="connsiteY0" fmla="*/ 0 h 2351017"/>
                <a:gd name="connsiteX1" fmla="*/ 2033352 w 2033352"/>
                <a:gd name="connsiteY1" fmla="*/ 2351018 h 2351017"/>
                <a:gd name="connsiteX2" fmla="*/ 0 w 2033352"/>
                <a:gd name="connsiteY2" fmla="*/ 1175509 h 2351017"/>
                <a:gd name="connsiteX3" fmla="*/ 2033352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2033352" y="0"/>
                  </a:moveTo>
                  <a:lnTo>
                    <a:pt x="2033352" y="2351018"/>
                  </a:lnTo>
                  <a:cubicBezTo>
                    <a:pt x="1169416" y="2351018"/>
                    <a:pt x="431173" y="1924139"/>
                    <a:pt x="0" y="1175509"/>
                  </a:cubicBezTo>
                  <a:lnTo>
                    <a:pt x="2033352" y="0"/>
                  </a:lnTo>
                  <a:close/>
                </a:path>
              </a:pathLst>
            </a:custGeom>
            <a:solidFill>
              <a:schemeClr val="accent4"/>
            </a:solidFill>
            <a:ln w="15907" cap="flat">
              <a:solidFill>
                <a:srgbClr val="FFFFFF"/>
              </a:solidFill>
              <a:prstDash val="solid"/>
              <a:miter/>
            </a:ln>
          </p:spPr>
          <p:txBody>
            <a:bodyPr rtlCol="0" anchor="ctr">
              <a:noAutofit/>
            </a:bodyPr>
            <a:lstStyle/>
            <a:p>
              <a:endParaRPr lang="en-US"/>
            </a:p>
          </p:txBody>
        </p:sp>
        <p:sp>
          <p:nvSpPr>
            <p:cNvPr id="47" name="Freeform 46">
              <a:extLst>
                <a:ext uri="{FF2B5EF4-FFF2-40B4-BE49-F238E27FC236}">
                  <a16:creationId xmlns:a16="http://schemas.microsoft.com/office/drawing/2014/main" id="{566C973B-659E-5D85-99F0-A8EEB5130957}"/>
                </a:ext>
              </a:extLst>
            </p:cNvPr>
            <p:cNvSpPr/>
            <p:nvPr/>
          </p:nvSpPr>
          <p:spPr>
            <a:xfrm>
              <a:off x="6142378" y="1261411"/>
              <a:ext cx="2033352" cy="2351017"/>
            </a:xfrm>
            <a:custGeom>
              <a:avLst/>
              <a:gdLst>
                <a:gd name="connsiteX0" fmla="*/ 0 w 2033352"/>
                <a:gd name="connsiteY0" fmla="*/ 2351018 h 2351017"/>
                <a:gd name="connsiteX1" fmla="*/ 0 w 2033352"/>
                <a:gd name="connsiteY1" fmla="*/ 0 h 2351017"/>
                <a:gd name="connsiteX2" fmla="*/ 2033352 w 2033352"/>
                <a:gd name="connsiteY2" fmla="*/ 1175509 h 2351017"/>
                <a:gd name="connsiteX3" fmla="*/ 0 w 2033352"/>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2351018"/>
                  </a:moveTo>
                  <a:lnTo>
                    <a:pt x="0" y="0"/>
                  </a:lnTo>
                  <a:cubicBezTo>
                    <a:pt x="863936" y="0"/>
                    <a:pt x="1602180" y="426879"/>
                    <a:pt x="2033352" y="1175509"/>
                  </a:cubicBezTo>
                  <a:lnTo>
                    <a:pt x="0" y="2351018"/>
                  </a:lnTo>
                  <a:close/>
                </a:path>
              </a:pathLst>
            </a:custGeom>
            <a:solidFill>
              <a:schemeClr val="bg2">
                <a:lumMod val="90000"/>
              </a:schemeClr>
            </a:solidFill>
            <a:ln w="15907" cap="flat">
              <a:solidFill>
                <a:srgbClr val="FFFFFF"/>
              </a:solidFill>
              <a:prstDash val="solid"/>
              <a:miter/>
            </a:ln>
          </p:spPr>
          <p:txBody>
            <a:bodyPr rtlCol="0" anchor="ctr">
              <a:noAutofit/>
            </a:bodyPr>
            <a:lstStyle/>
            <a:p>
              <a:endParaRPr lang="en-US"/>
            </a:p>
          </p:txBody>
        </p:sp>
        <p:sp>
          <p:nvSpPr>
            <p:cNvPr id="48" name="Freeform 47">
              <a:extLst>
                <a:ext uri="{FF2B5EF4-FFF2-40B4-BE49-F238E27FC236}">
                  <a16:creationId xmlns:a16="http://schemas.microsoft.com/office/drawing/2014/main" id="{1BE91351-0EF8-D231-748C-C05D759F4FDA}"/>
                </a:ext>
              </a:extLst>
            </p:cNvPr>
            <p:cNvSpPr/>
            <p:nvPr/>
          </p:nvSpPr>
          <p:spPr>
            <a:xfrm>
              <a:off x="6142378" y="2436920"/>
              <a:ext cx="2357328" cy="2351017"/>
            </a:xfrm>
            <a:custGeom>
              <a:avLst/>
              <a:gdLst>
                <a:gd name="connsiteX0" fmla="*/ 0 w 2357328"/>
                <a:gd name="connsiteY0" fmla="*/ 1175509 h 2351017"/>
                <a:gd name="connsiteX1" fmla="*/ 2033352 w 2357328"/>
                <a:gd name="connsiteY1" fmla="*/ 0 h 2351017"/>
                <a:gd name="connsiteX2" fmla="*/ 2033352 w 2357328"/>
                <a:gd name="connsiteY2" fmla="*/ 2351018 h 2351017"/>
                <a:gd name="connsiteX3" fmla="*/ 0 w 2357328"/>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7328" h="2351017">
                  <a:moveTo>
                    <a:pt x="0" y="1175509"/>
                  </a:moveTo>
                  <a:lnTo>
                    <a:pt x="2033352" y="0"/>
                  </a:lnTo>
                  <a:cubicBezTo>
                    <a:pt x="2465320" y="748630"/>
                    <a:pt x="2465320" y="1602387"/>
                    <a:pt x="2033352" y="2351018"/>
                  </a:cubicBezTo>
                  <a:lnTo>
                    <a:pt x="0" y="1175509"/>
                  </a:lnTo>
                  <a:close/>
                </a:path>
              </a:pathLst>
            </a:custGeom>
            <a:solidFill>
              <a:schemeClr val="accent1"/>
            </a:solidFill>
            <a:ln w="15907" cap="flat">
              <a:solidFill>
                <a:srgbClr val="FFFFFF"/>
              </a:solidFill>
              <a:prstDash val="solid"/>
              <a:miter/>
            </a:ln>
          </p:spPr>
          <p:txBody>
            <a:bodyPr rtlCol="0" anchor="ctr">
              <a:noAutofit/>
            </a:bodyPr>
            <a:lstStyle/>
            <a:p>
              <a:endParaRPr lang="en-US"/>
            </a:p>
          </p:txBody>
        </p:sp>
        <p:sp>
          <p:nvSpPr>
            <p:cNvPr id="49" name="Freeform 48">
              <a:extLst>
                <a:ext uri="{FF2B5EF4-FFF2-40B4-BE49-F238E27FC236}">
                  <a16:creationId xmlns:a16="http://schemas.microsoft.com/office/drawing/2014/main" id="{30F30874-23D0-DDE4-974B-570A6312256B}"/>
                </a:ext>
              </a:extLst>
            </p:cNvPr>
            <p:cNvSpPr/>
            <p:nvPr/>
          </p:nvSpPr>
          <p:spPr>
            <a:xfrm>
              <a:off x="6142378" y="3612428"/>
              <a:ext cx="2033352" cy="2351017"/>
            </a:xfrm>
            <a:custGeom>
              <a:avLst/>
              <a:gdLst>
                <a:gd name="connsiteX0" fmla="*/ 0 w 2033352"/>
                <a:gd name="connsiteY0" fmla="*/ 0 h 2351017"/>
                <a:gd name="connsiteX1" fmla="*/ 2033352 w 2033352"/>
                <a:gd name="connsiteY1" fmla="*/ 1175509 h 2351017"/>
                <a:gd name="connsiteX2" fmla="*/ 0 w 2033352"/>
                <a:gd name="connsiteY2" fmla="*/ 2351018 h 2351017"/>
                <a:gd name="connsiteX3" fmla="*/ 0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0"/>
                  </a:moveTo>
                  <a:lnTo>
                    <a:pt x="2033352" y="1175509"/>
                  </a:lnTo>
                  <a:cubicBezTo>
                    <a:pt x="1601384" y="1924139"/>
                    <a:pt x="863141" y="2351018"/>
                    <a:pt x="0" y="2351018"/>
                  </a:cubicBezTo>
                  <a:lnTo>
                    <a:pt x="0" y="0"/>
                  </a:lnTo>
                  <a:close/>
                </a:path>
              </a:pathLst>
            </a:custGeom>
            <a:solidFill>
              <a:schemeClr val="tx2"/>
            </a:solidFill>
            <a:ln w="15907" cap="flat">
              <a:solidFill>
                <a:srgbClr val="FFFFFF"/>
              </a:solidFill>
              <a:prstDash val="solid"/>
              <a:miter/>
            </a:ln>
          </p:spPr>
          <p:txBody>
            <a:bodyPr rtlCol="0" anchor="ctr">
              <a:noAutofit/>
            </a:bodyPr>
            <a:lstStyle/>
            <a:p>
              <a:endParaRPr lang="en-US"/>
            </a:p>
          </p:txBody>
        </p:sp>
        <p:sp>
          <p:nvSpPr>
            <p:cNvPr id="50" name="Freeform 49">
              <a:extLst>
                <a:ext uri="{FF2B5EF4-FFF2-40B4-BE49-F238E27FC236}">
                  <a16:creationId xmlns:a16="http://schemas.microsoft.com/office/drawing/2014/main" id="{A18B12FB-2AC6-088B-AC60-E388C35D36E3}"/>
                </a:ext>
              </a:extLst>
            </p:cNvPr>
            <p:cNvSpPr/>
            <p:nvPr/>
          </p:nvSpPr>
          <p:spPr>
            <a:xfrm>
              <a:off x="4108230" y="1261411"/>
              <a:ext cx="2034147" cy="2351017"/>
            </a:xfrm>
            <a:custGeom>
              <a:avLst/>
              <a:gdLst>
                <a:gd name="connsiteX0" fmla="*/ 2034148 w 2034147"/>
                <a:gd name="connsiteY0" fmla="*/ 2351018 h 2351017"/>
                <a:gd name="connsiteX1" fmla="*/ 0 w 2034147"/>
                <a:gd name="connsiteY1" fmla="*/ 1175509 h 2351017"/>
                <a:gd name="connsiteX2" fmla="*/ 2034148 w 2034147"/>
                <a:gd name="connsiteY2" fmla="*/ 0 h 2351017"/>
                <a:gd name="connsiteX3" fmla="*/ 2034148 w 2034147"/>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4147" h="2351017">
                  <a:moveTo>
                    <a:pt x="2034148" y="2351018"/>
                  </a:moveTo>
                  <a:lnTo>
                    <a:pt x="0" y="1175509"/>
                  </a:lnTo>
                  <a:cubicBezTo>
                    <a:pt x="431968" y="426082"/>
                    <a:pt x="1170212" y="0"/>
                    <a:pt x="2034148" y="0"/>
                  </a:cubicBezTo>
                  <a:lnTo>
                    <a:pt x="2034148" y="2351018"/>
                  </a:lnTo>
                  <a:close/>
                </a:path>
              </a:pathLst>
            </a:custGeom>
            <a:solidFill>
              <a:schemeClr val="accent4">
                <a:lumMod val="50000"/>
              </a:schemeClr>
            </a:solidFill>
            <a:ln w="15907" cap="flat">
              <a:solidFill>
                <a:srgbClr val="FFFFFF"/>
              </a:solidFill>
              <a:prstDash val="solid"/>
              <a:miter/>
            </a:ln>
          </p:spPr>
          <p:txBody>
            <a:bodyPr rtlCol="0" anchor="ctr">
              <a:noAutofit/>
            </a:bodyPr>
            <a:lstStyle/>
            <a:p>
              <a:endParaRPr lang="en-US"/>
            </a:p>
          </p:txBody>
        </p:sp>
        <p:sp>
          <p:nvSpPr>
            <p:cNvPr id="51" name="Freeform 50">
              <a:extLst>
                <a:ext uri="{FF2B5EF4-FFF2-40B4-BE49-F238E27FC236}">
                  <a16:creationId xmlns:a16="http://schemas.microsoft.com/office/drawing/2014/main" id="{D2DF461A-083F-78B2-63C4-085756C6F326}"/>
                </a:ext>
              </a:extLst>
            </p:cNvPr>
            <p:cNvSpPr/>
            <p:nvPr/>
          </p:nvSpPr>
          <p:spPr>
            <a:xfrm>
              <a:off x="3784254" y="2436920"/>
              <a:ext cx="2358123" cy="2351017"/>
            </a:xfrm>
            <a:custGeom>
              <a:avLst/>
              <a:gdLst>
                <a:gd name="connsiteX0" fmla="*/ 2358124 w 2358123"/>
                <a:gd name="connsiteY0" fmla="*/ 1175509 h 2351017"/>
                <a:gd name="connsiteX1" fmla="*/ 323976 w 2358123"/>
                <a:gd name="connsiteY1" fmla="*/ 2351018 h 2351017"/>
                <a:gd name="connsiteX2" fmla="*/ 323976 w 2358123"/>
                <a:gd name="connsiteY2" fmla="*/ 0 h 2351017"/>
                <a:gd name="connsiteX3" fmla="*/ 2358124 w 2358123"/>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8123" h="2351017">
                  <a:moveTo>
                    <a:pt x="2358124" y="1175509"/>
                  </a:moveTo>
                  <a:lnTo>
                    <a:pt x="323976" y="2351018"/>
                  </a:lnTo>
                  <a:cubicBezTo>
                    <a:pt x="-107992" y="1602387"/>
                    <a:pt x="-107992" y="748630"/>
                    <a:pt x="323976" y="0"/>
                  </a:cubicBezTo>
                  <a:lnTo>
                    <a:pt x="2358124" y="1175509"/>
                  </a:lnTo>
                  <a:close/>
                </a:path>
              </a:pathLst>
            </a:custGeom>
            <a:solidFill>
              <a:schemeClr val="accent2"/>
            </a:solidFill>
            <a:ln w="15907" cap="flat">
              <a:solidFill>
                <a:srgbClr val="FFFFFF"/>
              </a:solidFill>
              <a:prstDash val="solid"/>
              <a:miter/>
            </a:ln>
          </p:spPr>
          <p:txBody>
            <a:bodyPr rtlCol="0" anchor="ctr">
              <a:noAutofit/>
            </a:bodyPr>
            <a:lstStyle/>
            <a:p>
              <a:endParaRPr lang="en-US"/>
            </a:p>
          </p:txBody>
        </p:sp>
        <p:sp>
          <p:nvSpPr>
            <p:cNvPr id="52" name="Freeform 51">
              <a:extLst>
                <a:ext uri="{FF2B5EF4-FFF2-40B4-BE49-F238E27FC236}">
                  <a16:creationId xmlns:a16="http://schemas.microsoft.com/office/drawing/2014/main" id="{86AB105E-959F-32C4-3798-96E6A2033314}"/>
                </a:ext>
              </a:extLst>
            </p:cNvPr>
            <p:cNvSpPr/>
            <p:nvPr/>
          </p:nvSpPr>
          <p:spPr>
            <a:xfrm>
              <a:off x="5751777" y="3209442"/>
              <a:ext cx="835297" cy="836235"/>
            </a:xfrm>
            <a:custGeom>
              <a:avLst/>
              <a:gdLst>
                <a:gd name="connsiteX0" fmla="*/ 835297 w 835297"/>
                <a:gd name="connsiteY0" fmla="*/ 418118 h 836235"/>
                <a:gd name="connsiteX1" fmla="*/ 417649 w 835297"/>
                <a:gd name="connsiteY1" fmla="*/ 836236 h 836235"/>
                <a:gd name="connsiteX2" fmla="*/ 0 w 835297"/>
                <a:gd name="connsiteY2" fmla="*/ 418118 h 836235"/>
                <a:gd name="connsiteX3" fmla="*/ 417649 w 835297"/>
                <a:gd name="connsiteY3" fmla="*/ 0 h 836235"/>
                <a:gd name="connsiteX4" fmla="*/ 835297 w 835297"/>
                <a:gd name="connsiteY4" fmla="*/ 418118 h 8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97" h="836235">
                  <a:moveTo>
                    <a:pt x="835297" y="418118"/>
                  </a:moveTo>
                  <a:cubicBezTo>
                    <a:pt x="835297" y="649038"/>
                    <a:pt x="648310" y="836236"/>
                    <a:pt x="417649" y="836236"/>
                  </a:cubicBezTo>
                  <a:cubicBezTo>
                    <a:pt x="186987" y="836236"/>
                    <a:pt x="0" y="649038"/>
                    <a:pt x="0" y="418118"/>
                  </a:cubicBezTo>
                  <a:cubicBezTo>
                    <a:pt x="0" y="187198"/>
                    <a:pt x="186987" y="0"/>
                    <a:pt x="417649" y="0"/>
                  </a:cubicBezTo>
                  <a:cubicBezTo>
                    <a:pt x="648310" y="0"/>
                    <a:pt x="835297" y="187198"/>
                    <a:pt x="835297" y="418118"/>
                  </a:cubicBezTo>
                  <a:close/>
                </a:path>
              </a:pathLst>
            </a:custGeom>
            <a:solidFill>
              <a:schemeClr val="bg1">
                <a:lumMod val="95000"/>
              </a:schemeClr>
            </a:solidFill>
            <a:ln w="15907" cap="flat">
              <a:solidFill>
                <a:srgbClr val="FFFFFF"/>
              </a:solidFill>
              <a:prstDash val="solid"/>
              <a:miter/>
            </a:ln>
          </p:spPr>
          <p:txBody>
            <a:bodyPr rtlCol="0" anchor="ctr">
              <a:noAutofit/>
            </a:bodyPr>
            <a:lstStyle/>
            <a:p>
              <a:endParaRPr lang="en-US"/>
            </a:p>
          </p:txBody>
        </p:sp>
      </p:gr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 name="Text Placeholder 10">
            <a:extLst>
              <a:ext uri="{FF2B5EF4-FFF2-40B4-BE49-F238E27FC236}">
                <a16:creationId xmlns:a16="http://schemas.microsoft.com/office/drawing/2014/main" id="{7A4F111B-2869-66B5-3E42-1234EBAA4753}"/>
              </a:ext>
            </a:extLst>
          </p:cNvPr>
          <p:cNvSpPr>
            <a:spLocks noGrp="1"/>
          </p:cNvSpPr>
          <p:nvPr>
            <p:ph type="body" sz="quarter" idx="13" hasCustomPrompt="1"/>
          </p:nvPr>
        </p:nvSpPr>
        <p:spPr>
          <a:xfrm>
            <a:off x="1001614"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cxnSp>
        <p:nvCxnSpPr>
          <p:cNvPr id="18" name="Straight Connector 17">
            <a:extLst>
              <a:ext uri="{FF2B5EF4-FFF2-40B4-BE49-F238E27FC236}">
                <a16:creationId xmlns:a16="http://schemas.microsoft.com/office/drawing/2014/main" id="{86BC4C94-6A41-0BCA-C51E-E1BA3DC1E9E5}"/>
              </a:ext>
            </a:extLst>
          </p:cNvPr>
          <p:cNvCxnSpPr>
            <a:cxnSpLocks/>
          </p:cNvCxnSpPr>
          <p:nvPr/>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8E568194-E39B-2F17-AA8F-909993DD6B46}"/>
              </a:ext>
            </a:extLst>
          </p:cNvPr>
          <p:cNvSpPr/>
          <p:nvPr/>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19">
            <a:extLst>
              <a:ext uri="{FF2B5EF4-FFF2-40B4-BE49-F238E27FC236}">
                <a16:creationId xmlns:a16="http://schemas.microsoft.com/office/drawing/2014/main" id="{B291EF16-383E-8003-2317-D1A2B564B035}"/>
              </a:ext>
            </a:extLst>
          </p:cNvPr>
          <p:cNvSpPr/>
          <p:nvPr/>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Freeform 21">
            <a:extLst>
              <a:ext uri="{FF2B5EF4-FFF2-40B4-BE49-F238E27FC236}">
                <a16:creationId xmlns:a16="http://schemas.microsoft.com/office/drawing/2014/main" id="{AD29F207-1F09-3A54-A992-5C79DCEBAC9F}"/>
              </a:ext>
            </a:extLst>
          </p:cNvPr>
          <p:cNvSpPr/>
          <p:nvPr/>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Freeform 22">
            <a:extLst>
              <a:ext uri="{FF2B5EF4-FFF2-40B4-BE49-F238E27FC236}">
                <a16:creationId xmlns:a16="http://schemas.microsoft.com/office/drawing/2014/main" id="{842253C2-8B95-9D9E-9DCC-E2EB5B97F222}"/>
              </a:ext>
            </a:extLst>
          </p:cNvPr>
          <p:cNvSpPr/>
          <p:nvPr/>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8" name="Text Placeholder 10">
            <a:extLst>
              <a:ext uri="{FF2B5EF4-FFF2-40B4-BE49-F238E27FC236}">
                <a16:creationId xmlns:a16="http://schemas.microsoft.com/office/drawing/2014/main" id="{EBFFBCCE-94ED-9DBB-7378-130D9C71B55D}"/>
              </a:ext>
            </a:extLst>
          </p:cNvPr>
          <p:cNvSpPr>
            <a:spLocks noGrp="1"/>
          </p:cNvSpPr>
          <p:nvPr>
            <p:ph type="body" sz="quarter" idx="28" hasCustomPrompt="1"/>
          </p:nvPr>
        </p:nvSpPr>
        <p:spPr>
          <a:xfrm>
            <a:off x="1001614"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29" name="Text Placeholder 10">
            <a:extLst>
              <a:ext uri="{FF2B5EF4-FFF2-40B4-BE49-F238E27FC236}">
                <a16:creationId xmlns:a16="http://schemas.microsoft.com/office/drawing/2014/main" id="{298BF3D3-597B-F6A4-3747-8FB18AE98DA4}"/>
              </a:ext>
            </a:extLst>
          </p:cNvPr>
          <p:cNvSpPr>
            <a:spLocks noGrp="1"/>
          </p:cNvSpPr>
          <p:nvPr>
            <p:ph type="body" sz="quarter" idx="29" hasCustomPrompt="1"/>
          </p:nvPr>
        </p:nvSpPr>
        <p:spPr>
          <a:xfrm>
            <a:off x="1001614"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0" name="Text Placeholder 10">
            <a:extLst>
              <a:ext uri="{FF2B5EF4-FFF2-40B4-BE49-F238E27FC236}">
                <a16:creationId xmlns:a16="http://schemas.microsoft.com/office/drawing/2014/main" id="{F1ACF183-9C9C-3F1D-E545-D3B7F0106B37}"/>
              </a:ext>
            </a:extLst>
          </p:cNvPr>
          <p:cNvSpPr>
            <a:spLocks noGrp="1"/>
          </p:cNvSpPr>
          <p:nvPr>
            <p:ph type="body" sz="quarter" idx="30" hasCustomPrompt="1"/>
          </p:nvPr>
        </p:nvSpPr>
        <p:spPr>
          <a:xfrm>
            <a:off x="9359033"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1" name="Text Placeholder 10">
            <a:extLst>
              <a:ext uri="{FF2B5EF4-FFF2-40B4-BE49-F238E27FC236}">
                <a16:creationId xmlns:a16="http://schemas.microsoft.com/office/drawing/2014/main" id="{A3AAD51E-5071-82B4-446D-5E60EF858600}"/>
              </a:ext>
            </a:extLst>
          </p:cNvPr>
          <p:cNvSpPr>
            <a:spLocks noGrp="1"/>
          </p:cNvSpPr>
          <p:nvPr>
            <p:ph type="body" sz="quarter" idx="31" hasCustomPrompt="1"/>
          </p:nvPr>
        </p:nvSpPr>
        <p:spPr>
          <a:xfrm>
            <a:off x="9359033"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2" name="Text Placeholder 10">
            <a:extLst>
              <a:ext uri="{FF2B5EF4-FFF2-40B4-BE49-F238E27FC236}">
                <a16:creationId xmlns:a16="http://schemas.microsoft.com/office/drawing/2014/main" id="{89CD61D1-DD32-6B82-7EE2-6A7FB329AC77}"/>
              </a:ext>
            </a:extLst>
          </p:cNvPr>
          <p:cNvSpPr>
            <a:spLocks noGrp="1"/>
          </p:cNvSpPr>
          <p:nvPr>
            <p:ph type="body" sz="quarter" idx="32" hasCustomPrompt="1"/>
          </p:nvPr>
        </p:nvSpPr>
        <p:spPr>
          <a:xfrm>
            <a:off x="9359033"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6" name="Slide Number Placeholder 5">
            <a:extLst>
              <a:ext uri="{FF2B5EF4-FFF2-40B4-BE49-F238E27FC236}">
                <a16:creationId xmlns:a16="http://schemas.microsoft.com/office/drawing/2014/main" id="{094F36FE-C764-E60D-FF52-5EF7FD96316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27" name="Straight Connector 26">
            <a:extLst>
              <a:ext uri="{FF2B5EF4-FFF2-40B4-BE49-F238E27FC236}">
                <a16:creationId xmlns:a16="http://schemas.microsoft.com/office/drawing/2014/main" id="{EA9D4EBD-7263-8CED-865C-66606F4A6059}"/>
              </a:ext>
            </a:extLst>
          </p:cNvPr>
          <p:cNvCxnSpPr>
            <a:cxnSpLocks/>
          </p:cNvCxnSpPr>
          <p:nvPr/>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2E349C6-FEF0-27E6-41D8-31A4AACB570F}"/>
              </a:ext>
            </a:extLst>
          </p:cNvPr>
          <p:cNvCxnSpPr>
            <a:cxnSpLocks/>
          </p:cNvCxnSpPr>
          <p:nvPr userDrawn="1"/>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Freeform 34">
            <a:extLst>
              <a:ext uri="{FF2B5EF4-FFF2-40B4-BE49-F238E27FC236}">
                <a16:creationId xmlns:a16="http://schemas.microsoft.com/office/drawing/2014/main" id="{C29E64FA-B245-1F13-9B43-3533836979BE}"/>
              </a:ext>
            </a:extLst>
          </p:cNvPr>
          <p:cNvSpPr/>
          <p:nvPr userDrawn="1"/>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35">
            <a:extLst>
              <a:ext uri="{FF2B5EF4-FFF2-40B4-BE49-F238E27FC236}">
                <a16:creationId xmlns:a16="http://schemas.microsoft.com/office/drawing/2014/main" id="{6533EC08-5624-8104-B058-22D453C1DEAB}"/>
              </a:ext>
            </a:extLst>
          </p:cNvPr>
          <p:cNvSpPr/>
          <p:nvPr userDrawn="1"/>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Freeform 36">
            <a:extLst>
              <a:ext uri="{FF2B5EF4-FFF2-40B4-BE49-F238E27FC236}">
                <a16:creationId xmlns:a16="http://schemas.microsoft.com/office/drawing/2014/main" id="{1E85D281-DCC1-4394-26C9-44A077B39A7F}"/>
              </a:ext>
            </a:extLst>
          </p:cNvPr>
          <p:cNvSpPr/>
          <p:nvPr userDrawn="1"/>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Freeform 37">
            <a:extLst>
              <a:ext uri="{FF2B5EF4-FFF2-40B4-BE49-F238E27FC236}">
                <a16:creationId xmlns:a16="http://schemas.microsoft.com/office/drawing/2014/main" id="{280419E3-0F8F-880B-4687-3EED2E13C42C}"/>
              </a:ext>
            </a:extLst>
          </p:cNvPr>
          <p:cNvSpPr/>
          <p:nvPr userDrawn="1"/>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39" name="Straight Connector 38">
            <a:extLst>
              <a:ext uri="{FF2B5EF4-FFF2-40B4-BE49-F238E27FC236}">
                <a16:creationId xmlns:a16="http://schemas.microsoft.com/office/drawing/2014/main" id="{9D05E694-90C3-E83F-B32F-ADAABA9E0AA0}"/>
              </a:ext>
            </a:extLst>
          </p:cNvPr>
          <p:cNvCxnSpPr>
            <a:cxnSpLocks/>
          </p:cNvCxnSpPr>
          <p:nvPr userDrawn="1"/>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83EF16-73A0-20A4-A9BF-ADDA21CD49E8}"/>
              </a:ext>
            </a:extLst>
          </p:cNvPr>
          <p:cNvSpPr/>
          <p:nvPr userDrawn="1"/>
        </p:nvSpPr>
        <p:spPr>
          <a:xfrm>
            <a:off x="4837062" y="1702747"/>
            <a:ext cx="1112754" cy="111275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Oval 9">
            <a:extLst>
              <a:ext uri="{FF2B5EF4-FFF2-40B4-BE49-F238E27FC236}">
                <a16:creationId xmlns:a16="http://schemas.microsoft.com/office/drawing/2014/main" id="{E626B8DB-7545-72D0-6680-4B1DB0CC3068}"/>
              </a:ext>
            </a:extLst>
          </p:cNvPr>
          <p:cNvSpPr/>
          <p:nvPr userDrawn="1"/>
        </p:nvSpPr>
        <p:spPr>
          <a:xfrm>
            <a:off x="4096418" y="3042682"/>
            <a:ext cx="1112754" cy="1112754"/>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Oval 14">
            <a:extLst>
              <a:ext uri="{FF2B5EF4-FFF2-40B4-BE49-F238E27FC236}">
                <a16:creationId xmlns:a16="http://schemas.microsoft.com/office/drawing/2014/main" id="{47D555BF-6969-5661-11A1-276D513C8C93}"/>
              </a:ext>
            </a:extLst>
          </p:cNvPr>
          <p:cNvSpPr/>
          <p:nvPr userDrawn="1"/>
        </p:nvSpPr>
        <p:spPr>
          <a:xfrm>
            <a:off x="7134434" y="3042682"/>
            <a:ext cx="1112754" cy="111275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Oval 16">
            <a:extLst>
              <a:ext uri="{FF2B5EF4-FFF2-40B4-BE49-F238E27FC236}">
                <a16:creationId xmlns:a16="http://schemas.microsoft.com/office/drawing/2014/main" id="{B6E7558B-25D1-F3AC-BF66-1DF7C03C6FA6}"/>
              </a:ext>
            </a:extLst>
          </p:cNvPr>
          <p:cNvSpPr/>
          <p:nvPr userDrawn="1"/>
        </p:nvSpPr>
        <p:spPr>
          <a:xfrm>
            <a:off x="6351453" y="1702747"/>
            <a:ext cx="1112754" cy="1112754"/>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 name="Oval 20">
            <a:extLst>
              <a:ext uri="{FF2B5EF4-FFF2-40B4-BE49-F238E27FC236}">
                <a16:creationId xmlns:a16="http://schemas.microsoft.com/office/drawing/2014/main" id="{84EAC818-F27C-15CE-F61B-5639DD4F8AEB}"/>
              </a:ext>
            </a:extLst>
          </p:cNvPr>
          <p:cNvSpPr/>
          <p:nvPr userDrawn="1"/>
        </p:nvSpPr>
        <p:spPr>
          <a:xfrm>
            <a:off x="4837062" y="4338396"/>
            <a:ext cx="1112754" cy="111275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2B10FCBA-3270-171C-0985-BD8D7A6FB12F}"/>
              </a:ext>
            </a:extLst>
          </p:cNvPr>
          <p:cNvSpPr/>
          <p:nvPr userDrawn="1"/>
        </p:nvSpPr>
        <p:spPr>
          <a:xfrm>
            <a:off x="6351453" y="4338396"/>
            <a:ext cx="1112754" cy="111275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5" name="Oval 24">
            <a:extLst>
              <a:ext uri="{FF2B5EF4-FFF2-40B4-BE49-F238E27FC236}">
                <a16:creationId xmlns:a16="http://schemas.microsoft.com/office/drawing/2014/main" id="{BBEEF703-364D-D13A-AE87-8B8FAF9CBEB1}"/>
              </a:ext>
            </a:extLst>
          </p:cNvPr>
          <p:cNvSpPr/>
          <p:nvPr userDrawn="1"/>
        </p:nvSpPr>
        <p:spPr>
          <a:xfrm>
            <a:off x="5671639" y="3129878"/>
            <a:ext cx="965100" cy="96510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1" name="Text Placeholder 6">
            <a:extLst>
              <a:ext uri="{FF2B5EF4-FFF2-40B4-BE49-F238E27FC236}">
                <a16:creationId xmlns:a16="http://schemas.microsoft.com/office/drawing/2014/main" id="{D45489B4-3980-B3B7-5B7A-95521D424AEE}"/>
              </a:ext>
            </a:extLst>
          </p:cNvPr>
          <p:cNvSpPr>
            <a:spLocks noGrp="1"/>
          </p:cNvSpPr>
          <p:nvPr>
            <p:ph type="body" sz="quarter" idx="21" hasCustomPrompt="1"/>
          </p:nvPr>
        </p:nvSpPr>
        <p:spPr>
          <a:xfrm>
            <a:off x="4873895" y="1759419"/>
            <a:ext cx="1057633" cy="1025557"/>
          </a:xfrm>
        </p:spPr>
        <p:txBody>
          <a:bodyPr anchor="ctr" anchorCtr="0"/>
          <a:lstStyle>
            <a:lvl1pPr marL="0" indent="0" algn="ctr">
              <a:buNone/>
              <a:defRPr sz="1200">
                <a:solidFill>
                  <a:schemeClr val="bg1"/>
                </a:solidFill>
              </a:defRPr>
            </a:lvl1pPr>
          </a:lstStyle>
          <a:p>
            <a:pPr lvl="0"/>
            <a:r>
              <a:rPr lang="en-US" dirty="0"/>
              <a:t>Insert text here</a:t>
            </a:r>
          </a:p>
        </p:txBody>
      </p:sp>
      <p:sp>
        <p:nvSpPr>
          <p:cNvPr id="42" name="Text Placeholder 6">
            <a:extLst>
              <a:ext uri="{FF2B5EF4-FFF2-40B4-BE49-F238E27FC236}">
                <a16:creationId xmlns:a16="http://schemas.microsoft.com/office/drawing/2014/main" id="{06D46BA6-0B14-9D69-73BC-1CCA5DCA8106}"/>
              </a:ext>
            </a:extLst>
          </p:cNvPr>
          <p:cNvSpPr>
            <a:spLocks noGrp="1"/>
          </p:cNvSpPr>
          <p:nvPr>
            <p:ph type="body" sz="quarter" idx="33" hasCustomPrompt="1"/>
          </p:nvPr>
        </p:nvSpPr>
        <p:spPr>
          <a:xfrm>
            <a:off x="4128809" y="3099649"/>
            <a:ext cx="1057633" cy="1025557"/>
          </a:xfrm>
        </p:spPr>
        <p:txBody>
          <a:bodyPr anchor="ctr" anchorCtr="0"/>
          <a:lstStyle>
            <a:lvl1pPr marL="0" indent="0" algn="ctr">
              <a:buNone/>
              <a:defRPr sz="1200">
                <a:solidFill>
                  <a:schemeClr val="tx1"/>
                </a:solidFill>
              </a:defRPr>
            </a:lvl1pPr>
          </a:lstStyle>
          <a:p>
            <a:pPr lvl="0"/>
            <a:r>
              <a:rPr lang="en-US" dirty="0"/>
              <a:t>Insert text here</a:t>
            </a:r>
          </a:p>
        </p:txBody>
      </p:sp>
      <p:sp>
        <p:nvSpPr>
          <p:cNvPr id="43" name="Text Placeholder 6">
            <a:extLst>
              <a:ext uri="{FF2B5EF4-FFF2-40B4-BE49-F238E27FC236}">
                <a16:creationId xmlns:a16="http://schemas.microsoft.com/office/drawing/2014/main" id="{4F3509EC-7495-560B-BC9D-5810AD815F71}"/>
              </a:ext>
            </a:extLst>
          </p:cNvPr>
          <p:cNvSpPr>
            <a:spLocks noGrp="1"/>
          </p:cNvSpPr>
          <p:nvPr>
            <p:ph type="body" sz="quarter" idx="34" hasCustomPrompt="1"/>
          </p:nvPr>
        </p:nvSpPr>
        <p:spPr>
          <a:xfrm>
            <a:off x="4855732" y="4395548"/>
            <a:ext cx="1057633" cy="1025557"/>
          </a:xfrm>
        </p:spPr>
        <p:txBody>
          <a:bodyPr anchor="ctr" anchorCtr="0"/>
          <a:lstStyle>
            <a:lvl1pPr marL="0" indent="0" algn="ctr">
              <a:buNone/>
              <a:defRPr sz="1200">
                <a:solidFill>
                  <a:schemeClr val="bg1"/>
                </a:solidFill>
              </a:defRPr>
            </a:lvl1pPr>
          </a:lstStyle>
          <a:p>
            <a:pPr lvl="0"/>
            <a:r>
              <a:rPr lang="en-US" dirty="0"/>
              <a:t>Insert text here</a:t>
            </a:r>
          </a:p>
        </p:txBody>
      </p:sp>
      <p:sp>
        <p:nvSpPr>
          <p:cNvPr id="44" name="Text Placeholder 6">
            <a:extLst>
              <a:ext uri="{FF2B5EF4-FFF2-40B4-BE49-F238E27FC236}">
                <a16:creationId xmlns:a16="http://schemas.microsoft.com/office/drawing/2014/main" id="{D1B89F4C-1C2E-B059-BE5B-CB32406270F8}"/>
              </a:ext>
            </a:extLst>
          </p:cNvPr>
          <p:cNvSpPr>
            <a:spLocks noGrp="1"/>
          </p:cNvSpPr>
          <p:nvPr>
            <p:ph type="body" sz="quarter" idx="35" hasCustomPrompt="1"/>
          </p:nvPr>
        </p:nvSpPr>
        <p:spPr>
          <a:xfrm>
            <a:off x="6371390" y="4395548"/>
            <a:ext cx="1057633" cy="1025557"/>
          </a:xfrm>
        </p:spPr>
        <p:txBody>
          <a:bodyPr anchor="ctr" anchorCtr="0"/>
          <a:lstStyle>
            <a:lvl1pPr marL="0" indent="0" algn="ctr">
              <a:buNone/>
              <a:defRPr sz="1200">
                <a:solidFill>
                  <a:schemeClr val="bg1"/>
                </a:solidFill>
              </a:defRPr>
            </a:lvl1pPr>
          </a:lstStyle>
          <a:p>
            <a:pPr lvl="0"/>
            <a:r>
              <a:rPr lang="en-US" dirty="0"/>
              <a:t>Insert text here</a:t>
            </a:r>
          </a:p>
        </p:txBody>
      </p:sp>
      <p:sp>
        <p:nvSpPr>
          <p:cNvPr id="45" name="Text Placeholder 6">
            <a:extLst>
              <a:ext uri="{FF2B5EF4-FFF2-40B4-BE49-F238E27FC236}">
                <a16:creationId xmlns:a16="http://schemas.microsoft.com/office/drawing/2014/main" id="{6197774C-2520-2F62-0810-BEA768269792}"/>
              </a:ext>
            </a:extLst>
          </p:cNvPr>
          <p:cNvSpPr>
            <a:spLocks noGrp="1"/>
          </p:cNvSpPr>
          <p:nvPr>
            <p:ph type="body" sz="quarter" idx="36" hasCustomPrompt="1"/>
          </p:nvPr>
        </p:nvSpPr>
        <p:spPr>
          <a:xfrm>
            <a:off x="7146526" y="3099649"/>
            <a:ext cx="1057633" cy="1025557"/>
          </a:xfrm>
        </p:spPr>
        <p:txBody>
          <a:bodyPr anchor="ctr" anchorCtr="0"/>
          <a:lstStyle>
            <a:lvl1pPr marL="0" indent="0" algn="ctr">
              <a:buNone/>
              <a:defRPr sz="1200">
                <a:solidFill>
                  <a:schemeClr val="bg1"/>
                </a:solidFill>
              </a:defRPr>
            </a:lvl1pPr>
          </a:lstStyle>
          <a:p>
            <a:pPr lvl="0"/>
            <a:r>
              <a:rPr lang="en-US" dirty="0"/>
              <a:t>Insert text here</a:t>
            </a:r>
          </a:p>
        </p:txBody>
      </p:sp>
      <p:sp>
        <p:nvSpPr>
          <p:cNvPr id="53" name="Text Placeholder 6">
            <a:extLst>
              <a:ext uri="{FF2B5EF4-FFF2-40B4-BE49-F238E27FC236}">
                <a16:creationId xmlns:a16="http://schemas.microsoft.com/office/drawing/2014/main" id="{835839F2-1199-8BF8-F5E9-014C0F244E03}"/>
              </a:ext>
            </a:extLst>
          </p:cNvPr>
          <p:cNvSpPr>
            <a:spLocks noGrp="1"/>
          </p:cNvSpPr>
          <p:nvPr>
            <p:ph type="body" sz="quarter" idx="37" hasCustomPrompt="1"/>
          </p:nvPr>
        </p:nvSpPr>
        <p:spPr>
          <a:xfrm>
            <a:off x="6371390" y="1759419"/>
            <a:ext cx="1057633" cy="1025557"/>
          </a:xfrm>
        </p:spPr>
        <p:txBody>
          <a:bodyPr anchor="ctr" anchorCtr="0"/>
          <a:lstStyle>
            <a:lvl1pPr marL="0" indent="0" algn="ctr">
              <a:buNone/>
              <a:defRPr sz="1200">
                <a:solidFill>
                  <a:schemeClr val="tx1"/>
                </a:solidFill>
              </a:defRPr>
            </a:lvl1pPr>
          </a:lstStyle>
          <a:p>
            <a:pPr lvl="0"/>
            <a:r>
              <a:rPr lang="en-US" dirty="0"/>
              <a:t>Insert text here</a:t>
            </a:r>
          </a:p>
        </p:txBody>
      </p:sp>
      <p:sp>
        <p:nvSpPr>
          <p:cNvPr id="54" name="Text Placeholder 6">
            <a:extLst>
              <a:ext uri="{FF2B5EF4-FFF2-40B4-BE49-F238E27FC236}">
                <a16:creationId xmlns:a16="http://schemas.microsoft.com/office/drawing/2014/main" id="{541F0246-6DA7-F8AA-3AC5-1DF2AB383257}"/>
              </a:ext>
            </a:extLst>
          </p:cNvPr>
          <p:cNvSpPr>
            <a:spLocks noGrp="1"/>
          </p:cNvSpPr>
          <p:nvPr>
            <p:ph type="body" sz="quarter" idx="38" hasCustomPrompt="1"/>
          </p:nvPr>
        </p:nvSpPr>
        <p:spPr>
          <a:xfrm>
            <a:off x="5626123" y="3128716"/>
            <a:ext cx="1057633" cy="1025557"/>
          </a:xfrm>
        </p:spPr>
        <p:txBody>
          <a:bodyPr anchor="ctr" anchorCtr="0"/>
          <a:lstStyle>
            <a:lvl1pPr marL="0" indent="0" algn="ctr">
              <a:buNone/>
              <a:defRPr sz="1000" b="1">
                <a:solidFill>
                  <a:schemeClr val="tx1"/>
                </a:solidFill>
              </a:defRPr>
            </a:lvl1pPr>
          </a:lstStyle>
          <a:p>
            <a:pPr lvl="0"/>
            <a:r>
              <a:rPr lang="en-US" dirty="0"/>
              <a:t>Insert text here</a:t>
            </a:r>
          </a:p>
        </p:txBody>
      </p:sp>
    </p:spTree>
    <p:extLst>
      <p:ext uri="{BB962C8B-B14F-4D97-AF65-F5344CB8AC3E}">
        <p14:creationId xmlns:p14="http://schemas.microsoft.com/office/powerpoint/2010/main" val="245774018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01A4FDE-BB98-EB1D-3A84-84F3FD44C18D}"/>
              </a:ext>
            </a:extLst>
          </p:cNvPr>
          <p:cNvSpPr/>
          <p:nvPr/>
        </p:nvSpPr>
        <p:spPr>
          <a:xfrm>
            <a:off x="592121" y="2162736"/>
            <a:ext cx="5471925"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Text Placeholder 14">
            <a:extLst>
              <a:ext uri="{FF2B5EF4-FFF2-40B4-BE49-F238E27FC236}">
                <a16:creationId xmlns:a16="http://schemas.microsoft.com/office/drawing/2014/main" id="{58B19DA7-029E-F777-910B-0D65DC04DC1A}"/>
              </a:ext>
            </a:extLst>
          </p:cNvPr>
          <p:cNvSpPr>
            <a:spLocks noGrp="1"/>
          </p:cNvSpPr>
          <p:nvPr>
            <p:ph type="body" sz="quarter" idx="13" hasCustomPrompt="1"/>
          </p:nvPr>
        </p:nvSpPr>
        <p:spPr>
          <a:xfrm>
            <a:off x="592120" y="1445718"/>
            <a:ext cx="5471925"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817880" y="2428909"/>
            <a:ext cx="5020023" cy="2999216"/>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vl6pPr>
              <a:defRPr sz="1600"/>
            </a:lvl6pPr>
            <a:lvl7pPr>
              <a:defRPr sz="1600"/>
            </a:lvl7pPr>
            <a:lvl8pPr>
              <a:defRPr sz="1600"/>
            </a:lvl8pPr>
          </a:lstStyle>
          <a:p>
            <a:pPr lvl="0"/>
            <a:r>
              <a:rPr lang="en-US"/>
              <a:t>Details</a:t>
            </a:r>
          </a:p>
          <a:p>
            <a:pPr lvl="1"/>
            <a:r>
              <a:rPr lang="en-US"/>
              <a:t>Details</a:t>
            </a:r>
          </a:p>
        </p:txBody>
      </p:sp>
      <p:sp>
        <p:nvSpPr>
          <p:cNvPr id="56" name="Rectangle 55">
            <a:extLst>
              <a:ext uri="{FF2B5EF4-FFF2-40B4-BE49-F238E27FC236}">
                <a16:creationId xmlns:a16="http://schemas.microsoft.com/office/drawing/2014/main" id="{86740B44-6BEB-09A0-A0BC-02A0A0394B0E}"/>
              </a:ext>
            </a:extLst>
          </p:cNvPr>
          <p:cNvSpPr/>
          <p:nvPr/>
        </p:nvSpPr>
        <p:spPr>
          <a:xfrm>
            <a:off x="6182462" y="2162736"/>
            <a:ext cx="5471925"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8" name="Text Placeholder 14">
            <a:extLst>
              <a:ext uri="{FF2B5EF4-FFF2-40B4-BE49-F238E27FC236}">
                <a16:creationId xmlns:a16="http://schemas.microsoft.com/office/drawing/2014/main" id="{341B53AD-4074-78DE-AB08-1F2A57F2BFFD}"/>
              </a:ext>
            </a:extLst>
          </p:cNvPr>
          <p:cNvSpPr>
            <a:spLocks noGrp="1"/>
          </p:cNvSpPr>
          <p:nvPr>
            <p:ph type="body" sz="quarter" idx="15" hasCustomPrompt="1"/>
          </p:nvPr>
        </p:nvSpPr>
        <p:spPr>
          <a:xfrm>
            <a:off x="6182461" y="1445718"/>
            <a:ext cx="5471925"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9" name="Text Placeholder 14">
            <a:extLst>
              <a:ext uri="{FF2B5EF4-FFF2-40B4-BE49-F238E27FC236}">
                <a16:creationId xmlns:a16="http://schemas.microsoft.com/office/drawing/2014/main" id="{CEC8CD0C-88D9-68BE-9589-7A084D1512CD}"/>
              </a:ext>
            </a:extLst>
          </p:cNvPr>
          <p:cNvSpPr>
            <a:spLocks noGrp="1"/>
          </p:cNvSpPr>
          <p:nvPr>
            <p:ph type="body" sz="quarter" idx="16" hasCustomPrompt="1"/>
          </p:nvPr>
        </p:nvSpPr>
        <p:spPr>
          <a:xfrm>
            <a:off x="6408221" y="2428909"/>
            <a:ext cx="5020023" cy="2999216"/>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4pPr>
              <a:defRPr sz="1600"/>
            </a:lvl4pPr>
          </a:lstStyle>
          <a:p>
            <a:pPr lvl="0"/>
            <a:r>
              <a:rPr lang="en-US"/>
              <a:t>Details</a:t>
            </a:r>
          </a:p>
          <a:p>
            <a:pPr lvl="1"/>
            <a:r>
              <a:rPr lang="en-US"/>
              <a:t>Details</a:t>
            </a: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0" name="Slide Number Placeholder 5">
            <a:extLst>
              <a:ext uri="{FF2B5EF4-FFF2-40B4-BE49-F238E27FC236}">
                <a16:creationId xmlns:a16="http://schemas.microsoft.com/office/drawing/2014/main" id="{46558D32-F252-F090-1150-C2FC576C970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01885709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CD28979B-3F7A-A539-D9A4-0DD302E76A0E}"/>
              </a:ext>
            </a:extLst>
          </p:cNvPr>
          <p:cNvSpPr>
            <a:spLocks noGrp="1"/>
          </p:cNvSpPr>
          <p:nvPr>
            <p:ph type="body" sz="quarter" idx="13" hasCustomPrompt="1"/>
          </p:nvPr>
        </p:nvSpPr>
        <p:spPr>
          <a:xfrm>
            <a:off x="4323516" y="1434078"/>
            <a:ext cx="3592251"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4" name="Rectangle 53">
            <a:extLst>
              <a:ext uri="{FF2B5EF4-FFF2-40B4-BE49-F238E27FC236}">
                <a16:creationId xmlns:a16="http://schemas.microsoft.com/office/drawing/2014/main" id="{001A4FDE-BB98-EB1D-3A84-84F3FD44C18D}"/>
              </a:ext>
            </a:extLst>
          </p:cNvPr>
          <p:cNvSpPr/>
          <p:nvPr/>
        </p:nvSpPr>
        <p:spPr>
          <a:xfrm>
            <a:off x="592122" y="2137703"/>
            <a:ext cx="3592253"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817880" y="2428909"/>
            <a:ext cx="3147833"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vl6pPr>
              <a:defRPr sz="1600"/>
            </a:lvl6pPr>
          </a:lstStyle>
          <a:p>
            <a:pPr lvl="0"/>
            <a:r>
              <a:rPr lang="en-US"/>
              <a:t>Details</a:t>
            </a:r>
          </a:p>
          <a:p>
            <a:pPr lvl="1"/>
            <a:r>
              <a:rPr lang="en-US"/>
              <a:t>Details</a:t>
            </a: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2" name="Text Placeholder 14">
            <a:extLst>
              <a:ext uri="{FF2B5EF4-FFF2-40B4-BE49-F238E27FC236}">
                <a16:creationId xmlns:a16="http://schemas.microsoft.com/office/drawing/2014/main" id="{25C8A021-263D-CCD0-3C27-1FE0F72916B8}"/>
              </a:ext>
            </a:extLst>
          </p:cNvPr>
          <p:cNvSpPr>
            <a:spLocks noGrp="1"/>
          </p:cNvSpPr>
          <p:nvPr>
            <p:ph type="body" sz="quarter" idx="16" hasCustomPrompt="1"/>
          </p:nvPr>
        </p:nvSpPr>
        <p:spPr>
          <a:xfrm>
            <a:off x="592121" y="1424452"/>
            <a:ext cx="3592254"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0" name="Rectangle 19">
            <a:extLst>
              <a:ext uri="{FF2B5EF4-FFF2-40B4-BE49-F238E27FC236}">
                <a16:creationId xmlns:a16="http://schemas.microsoft.com/office/drawing/2014/main" id="{9D9DC973-4F2E-00B3-6043-11F30FE0B088}"/>
              </a:ext>
            </a:extLst>
          </p:cNvPr>
          <p:cNvSpPr/>
          <p:nvPr/>
        </p:nvSpPr>
        <p:spPr>
          <a:xfrm>
            <a:off x="4340158" y="2137703"/>
            <a:ext cx="3592253"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Text Placeholder 14">
            <a:extLst>
              <a:ext uri="{FF2B5EF4-FFF2-40B4-BE49-F238E27FC236}">
                <a16:creationId xmlns:a16="http://schemas.microsoft.com/office/drawing/2014/main" id="{E811389F-EF4F-8505-F011-D0368CD891D2}"/>
              </a:ext>
            </a:extLst>
          </p:cNvPr>
          <p:cNvSpPr>
            <a:spLocks noGrp="1"/>
          </p:cNvSpPr>
          <p:nvPr>
            <p:ph type="body" sz="quarter" idx="18" hasCustomPrompt="1"/>
          </p:nvPr>
        </p:nvSpPr>
        <p:spPr>
          <a:xfrm>
            <a:off x="4565916" y="2428909"/>
            <a:ext cx="3147833"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a:p>
            <a:pPr lvl="2"/>
            <a:endParaRPr lang="en-US"/>
          </a:p>
        </p:txBody>
      </p:sp>
      <p:sp>
        <p:nvSpPr>
          <p:cNvPr id="23" name="Rectangle 22">
            <a:extLst>
              <a:ext uri="{FF2B5EF4-FFF2-40B4-BE49-F238E27FC236}">
                <a16:creationId xmlns:a16="http://schemas.microsoft.com/office/drawing/2014/main" id="{4E125E86-B8B9-5838-4157-CF2FD81D3108}"/>
              </a:ext>
            </a:extLst>
          </p:cNvPr>
          <p:cNvSpPr/>
          <p:nvPr/>
        </p:nvSpPr>
        <p:spPr>
          <a:xfrm>
            <a:off x="8068096" y="2137703"/>
            <a:ext cx="3592253"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4" name="Text Placeholder 14">
            <a:extLst>
              <a:ext uri="{FF2B5EF4-FFF2-40B4-BE49-F238E27FC236}">
                <a16:creationId xmlns:a16="http://schemas.microsoft.com/office/drawing/2014/main" id="{C9999F6A-5EFA-B908-17BF-01A75B46069F}"/>
              </a:ext>
            </a:extLst>
          </p:cNvPr>
          <p:cNvSpPr>
            <a:spLocks noGrp="1"/>
          </p:cNvSpPr>
          <p:nvPr>
            <p:ph type="body" sz="quarter" idx="19" hasCustomPrompt="1"/>
          </p:nvPr>
        </p:nvSpPr>
        <p:spPr>
          <a:xfrm>
            <a:off x="8293854" y="2428909"/>
            <a:ext cx="3147833"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p:txBody>
      </p:sp>
      <p:sp>
        <p:nvSpPr>
          <p:cNvPr id="7" name="Text Placeholder 14">
            <a:extLst>
              <a:ext uri="{FF2B5EF4-FFF2-40B4-BE49-F238E27FC236}">
                <a16:creationId xmlns:a16="http://schemas.microsoft.com/office/drawing/2014/main" id="{1E7FAE64-BDCA-5536-4128-465AB38F723C}"/>
              </a:ext>
            </a:extLst>
          </p:cNvPr>
          <p:cNvSpPr>
            <a:spLocks noGrp="1"/>
          </p:cNvSpPr>
          <p:nvPr>
            <p:ph type="body" sz="quarter" idx="17" hasCustomPrompt="1"/>
          </p:nvPr>
        </p:nvSpPr>
        <p:spPr>
          <a:xfrm>
            <a:off x="8068227" y="1424452"/>
            <a:ext cx="3592254"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3" name="Slide Number Placeholder 5">
            <a:extLst>
              <a:ext uri="{FF2B5EF4-FFF2-40B4-BE49-F238E27FC236}">
                <a16:creationId xmlns:a16="http://schemas.microsoft.com/office/drawing/2014/main" id="{8ABFFCF8-7131-C19F-4654-77D8849A803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42851179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3" name="Slide Number Placeholder 5">
            <a:extLst>
              <a:ext uri="{FF2B5EF4-FFF2-40B4-BE49-F238E27FC236}">
                <a16:creationId xmlns:a16="http://schemas.microsoft.com/office/drawing/2014/main" id="{8ABFFCF8-7131-C19F-4654-77D8849A803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4" name="Rectangle 13">
            <a:extLst>
              <a:ext uri="{FF2B5EF4-FFF2-40B4-BE49-F238E27FC236}">
                <a16:creationId xmlns:a16="http://schemas.microsoft.com/office/drawing/2014/main" id="{B246D07D-AED1-163B-6250-253FDB8564FD}"/>
              </a:ext>
            </a:extLst>
          </p:cNvPr>
          <p:cNvSpPr/>
          <p:nvPr userDrawn="1"/>
        </p:nvSpPr>
        <p:spPr>
          <a:xfrm>
            <a:off x="556001" y="2137703"/>
            <a:ext cx="2670435"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Text Placeholder 14">
            <a:extLst>
              <a:ext uri="{FF2B5EF4-FFF2-40B4-BE49-F238E27FC236}">
                <a16:creationId xmlns:a16="http://schemas.microsoft.com/office/drawing/2014/main" id="{842B70A2-D233-C937-8D4C-42F828FC4CA9}"/>
              </a:ext>
            </a:extLst>
          </p:cNvPr>
          <p:cNvSpPr>
            <a:spLocks noGrp="1"/>
          </p:cNvSpPr>
          <p:nvPr>
            <p:ph type="body" sz="quarter" idx="24" hasCustomPrompt="1"/>
          </p:nvPr>
        </p:nvSpPr>
        <p:spPr>
          <a:xfrm>
            <a:off x="703448" y="2428909"/>
            <a:ext cx="2340058"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p:txBody>
      </p:sp>
      <p:sp>
        <p:nvSpPr>
          <p:cNvPr id="16" name="Text Placeholder 14">
            <a:extLst>
              <a:ext uri="{FF2B5EF4-FFF2-40B4-BE49-F238E27FC236}">
                <a16:creationId xmlns:a16="http://schemas.microsoft.com/office/drawing/2014/main" id="{6FE5CC61-8489-BBB6-84E0-320C392ECB35}"/>
              </a:ext>
            </a:extLst>
          </p:cNvPr>
          <p:cNvSpPr>
            <a:spLocks noGrp="1"/>
          </p:cNvSpPr>
          <p:nvPr>
            <p:ph type="body" sz="quarter" idx="25" hasCustomPrompt="1"/>
          </p:nvPr>
        </p:nvSpPr>
        <p:spPr>
          <a:xfrm>
            <a:off x="556132" y="1424452"/>
            <a:ext cx="2670436"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8" name="Rectangle 17">
            <a:extLst>
              <a:ext uri="{FF2B5EF4-FFF2-40B4-BE49-F238E27FC236}">
                <a16:creationId xmlns:a16="http://schemas.microsoft.com/office/drawing/2014/main" id="{26E06BC1-DC83-8C04-ECE5-B1E06912E000}"/>
              </a:ext>
            </a:extLst>
          </p:cNvPr>
          <p:cNvSpPr/>
          <p:nvPr userDrawn="1"/>
        </p:nvSpPr>
        <p:spPr>
          <a:xfrm>
            <a:off x="3371485" y="2137703"/>
            <a:ext cx="2670435"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Text Placeholder 14">
            <a:extLst>
              <a:ext uri="{FF2B5EF4-FFF2-40B4-BE49-F238E27FC236}">
                <a16:creationId xmlns:a16="http://schemas.microsoft.com/office/drawing/2014/main" id="{C9ED9FBB-416E-0A99-401A-1A139C688BA2}"/>
              </a:ext>
            </a:extLst>
          </p:cNvPr>
          <p:cNvSpPr>
            <a:spLocks noGrp="1"/>
          </p:cNvSpPr>
          <p:nvPr>
            <p:ph type="body" sz="quarter" idx="26" hasCustomPrompt="1"/>
          </p:nvPr>
        </p:nvSpPr>
        <p:spPr>
          <a:xfrm>
            <a:off x="3495294" y="2428909"/>
            <a:ext cx="2340058"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p:txBody>
      </p:sp>
      <p:sp>
        <p:nvSpPr>
          <p:cNvPr id="21" name="Text Placeholder 14">
            <a:extLst>
              <a:ext uri="{FF2B5EF4-FFF2-40B4-BE49-F238E27FC236}">
                <a16:creationId xmlns:a16="http://schemas.microsoft.com/office/drawing/2014/main" id="{D89BC4DB-401A-7452-3DAB-B6ADFA60760F}"/>
              </a:ext>
            </a:extLst>
          </p:cNvPr>
          <p:cNvSpPr>
            <a:spLocks noGrp="1"/>
          </p:cNvSpPr>
          <p:nvPr>
            <p:ph type="body" sz="quarter" idx="27" hasCustomPrompt="1"/>
          </p:nvPr>
        </p:nvSpPr>
        <p:spPr>
          <a:xfrm>
            <a:off x="3371484" y="1424452"/>
            <a:ext cx="2670436"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5" name="Rectangle 24">
            <a:extLst>
              <a:ext uri="{FF2B5EF4-FFF2-40B4-BE49-F238E27FC236}">
                <a16:creationId xmlns:a16="http://schemas.microsoft.com/office/drawing/2014/main" id="{2FE34AAB-43ED-DD1E-0578-1BC041D864BC}"/>
              </a:ext>
            </a:extLst>
          </p:cNvPr>
          <p:cNvSpPr/>
          <p:nvPr userDrawn="1"/>
        </p:nvSpPr>
        <p:spPr>
          <a:xfrm>
            <a:off x="6186969" y="2137703"/>
            <a:ext cx="2670435"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Text Placeholder 14">
            <a:extLst>
              <a:ext uri="{FF2B5EF4-FFF2-40B4-BE49-F238E27FC236}">
                <a16:creationId xmlns:a16="http://schemas.microsoft.com/office/drawing/2014/main" id="{21954CF3-15B6-9E4C-2D27-939ECFD94919}"/>
              </a:ext>
            </a:extLst>
          </p:cNvPr>
          <p:cNvSpPr>
            <a:spLocks noGrp="1"/>
          </p:cNvSpPr>
          <p:nvPr>
            <p:ph type="body" sz="quarter" idx="28" hasCustomPrompt="1"/>
          </p:nvPr>
        </p:nvSpPr>
        <p:spPr>
          <a:xfrm>
            <a:off x="6315588" y="2428909"/>
            <a:ext cx="2340058"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dirty="0"/>
              <a:t>Details</a:t>
            </a:r>
          </a:p>
          <a:p>
            <a:pPr lvl="1"/>
            <a:r>
              <a:rPr lang="en-US" dirty="0"/>
              <a:t>Details</a:t>
            </a:r>
          </a:p>
        </p:txBody>
      </p:sp>
      <p:sp>
        <p:nvSpPr>
          <p:cNvPr id="27" name="Text Placeholder 14">
            <a:extLst>
              <a:ext uri="{FF2B5EF4-FFF2-40B4-BE49-F238E27FC236}">
                <a16:creationId xmlns:a16="http://schemas.microsoft.com/office/drawing/2014/main" id="{B78E0103-A8DC-5A92-ACBF-3CD50407CA4B}"/>
              </a:ext>
            </a:extLst>
          </p:cNvPr>
          <p:cNvSpPr>
            <a:spLocks noGrp="1"/>
          </p:cNvSpPr>
          <p:nvPr>
            <p:ph type="body" sz="quarter" idx="29" hasCustomPrompt="1"/>
          </p:nvPr>
        </p:nvSpPr>
        <p:spPr>
          <a:xfrm>
            <a:off x="6186968" y="1424452"/>
            <a:ext cx="2670436"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8" name="Rectangle 27">
            <a:extLst>
              <a:ext uri="{FF2B5EF4-FFF2-40B4-BE49-F238E27FC236}">
                <a16:creationId xmlns:a16="http://schemas.microsoft.com/office/drawing/2014/main" id="{9C6D164B-9D97-0607-6E8F-76CD1D14C716}"/>
              </a:ext>
            </a:extLst>
          </p:cNvPr>
          <p:cNvSpPr/>
          <p:nvPr userDrawn="1"/>
        </p:nvSpPr>
        <p:spPr>
          <a:xfrm>
            <a:off x="9002585" y="2137703"/>
            <a:ext cx="2670435"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9" name="Text Placeholder 14">
            <a:extLst>
              <a:ext uri="{FF2B5EF4-FFF2-40B4-BE49-F238E27FC236}">
                <a16:creationId xmlns:a16="http://schemas.microsoft.com/office/drawing/2014/main" id="{786392E1-9279-54F6-9D92-FA98A9A4B846}"/>
              </a:ext>
            </a:extLst>
          </p:cNvPr>
          <p:cNvSpPr>
            <a:spLocks noGrp="1"/>
          </p:cNvSpPr>
          <p:nvPr>
            <p:ph type="body" sz="quarter" idx="30" hasCustomPrompt="1"/>
          </p:nvPr>
        </p:nvSpPr>
        <p:spPr>
          <a:xfrm>
            <a:off x="9149900" y="2428909"/>
            <a:ext cx="2340058"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p:txBody>
      </p:sp>
      <p:sp>
        <p:nvSpPr>
          <p:cNvPr id="30" name="Text Placeholder 14">
            <a:extLst>
              <a:ext uri="{FF2B5EF4-FFF2-40B4-BE49-F238E27FC236}">
                <a16:creationId xmlns:a16="http://schemas.microsoft.com/office/drawing/2014/main" id="{C9672D7D-24C7-4C66-6BC3-8D7BC2165DE5}"/>
              </a:ext>
            </a:extLst>
          </p:cNvPr>
          <p:cNvSpPr>
            <a:spLocks noGrp="1"/>
          </p:cNvSpPr>
          <p:nvPr>
            <p:ph type="body" sz="quarter" idx="31" hasCustomPrompt="1"/>
          </p:nvPr>
        </p:nvSpPr>
        <p:spPr>
          <a:xfrm>
            <a:off x="9002584" y="1424452"/>
            <a:ext cx="2670436"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Tree>
    <p:extLst>
      <p:ext uri="{BB962C8B-B14F-4D97-AF65-F5344CB8AC3E}">
        <p14:creationId xmlns:p14="http://schemas.microsoft.com/office/powerpoint/2010/main" val="30011951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 columns">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01A4FDE-BB98-EB1D-3A84-84F3FD44C18D}"/>
              </a:ext>
            </a:extLst>
          </p:cNvPr>
          <p:cNvSpPr/>
          <p:nvPr/>
        </p:nvSpPr>
        <p:spPr>
          <a:xfrm>
            <a:off x="397915"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545715"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
        <p:nvSpPr>
          <p:cNvPr id="76" name="Rectangle 75">
            <a:extLst>
              <a:ext uri="{FF2B5EF4-FFF2-40B4-BE49-F238E27FC236}">
                <a16:creationId xmlns:a16="http://schemas.microsoft.com/office/drawing/2014/main" id="{1AA89561-1EF1-E377-1A0C-0D6B09BE1339}"/>
              </a:ext>
            </a:extLst>
          </p:cNvPr>
          <p:cNvSpPr/>
          <p:nvPr/>
        </p:nvSpPr>
        <p:spPr>
          <a:xfrm>
            <a:off x="2698664"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0" name="Rectangle 79">
            <a:extLst>
              <a:ext uri="{FF2B5EF4-FFF2-40B4-BE49-F238E27FC236}">
                <a16:creationId xmlns:a16="http://schemas.microsoft.com/office/drawing/2014/main" id="{B58E3319-17ED-5EF3-D720-7A02CD4522E5}"/>
              </a:ext>
            </a:extLst>
          </p:cNvPr>
          <p:cNvSpPr/>
          <p:nvPr/>
        </p:nvSpPr>
        <p:spPr>
          <a:xfrm>
            <a:off x="4989580"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4" name="Rectangle 83">
            <a:extLst>
              <a:ext uri="{FF2B5EF4-FFF2-40B4-BE49-F238E27FC236}">
                <a16:creationId xmlns:a16="http://schemas.microsoft.com/office/drawing/2014/main" id="{E970467B-EAB2-A5D0-2F36-53E5C436AAAC}"/>
              </a:ext>
            </a:extLst>
          </p:cNvPr>
          <p:cNvSpPr/>
          <p:nvPr/>
        </p:nvSpPr>
        <p:spPr>
          <a:xfrm>
            <a:off x="7290328"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8" name="Rectangle 87">
            <a:extLst>
              <a:ext uri="{FF2B5EF4-FFF2-40B4-BE49-F238E27FC236}">
                <a16:creationId xmlns:a16="http://schemas.microsoft.com/office/drawing/2014/main" id="{2A00A869-DCCD-9BE8-E58D-F0B29CAAFB00}"/>
              </a:ext>
            </a:extLst>
          </p:cNvPr>
          <p:cNvSpPr/>
          <p:nvPr/>
        </p:nvSpPr>
        <p:spPr>
          <a:xfrm>
            <a:off x="9581244"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Title 1">
            <a:extLst>
              <a:ext uri="{FF2B5EF4-FFF2-40B4-BE49-F238E27FC236}">
                <a16:creationId xmlns:a16="http://schemas.microsoft.com/office/drawing/2014/main" id="{3FFD31FA-B40F-0733-4FD8-A3DC2AC971B3}"/>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5" name="Slide Number Placeholder 5">
            <a:extLst>
              <a:ext uri="{FF2B5EF4-FFF2-40B4-BE49-F238E27FC236}">
                <a16:creationId xmlns:a16="http://schemas.microsoft.com/office/drawing/2014/main" id="{9D09CA96-6B82-FFDB-D4FE-D2FF17AABFB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6" name="Text Placeholder 14">
            <a:extLst>
              <a:ext uri="{FF2B5EF4-FFF2-40B4-BE49-F238E27FC236}">
                <a16:creationId xmlns:a16="http://schemas.microsoft.com/office/drawing/2014/main" id="{25C80D8F-7058-ECEF-6E55-1E6AD154FDF9}"/>
              </a:ext>
            </a:extLst>
          </p:cNvPr>
          <p:cNvSpPr>
            <a:spLocks noGrp="1"/>
          </p:cNvSpPr>
          <p:nvPr>
            <p:ph type="body" sz="quarter" idx="19" hasCustomPrompt="1"/>
          </p:nvPr>
        </p:nvSpPr>
        <p:spPr>
          <a:xfrm>
            <a:off x="7290328"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82" name="Text Placeholder 14">
            <a:extLst>
              <a:ext uri="{FF2B5EF4-FFF2-40B4-BE49-F238E27FC236}">
                <a16:creationId xmlns:a16="http://schemas.microsoft.com/office/drawing/2014/main" id="{4368876D-7553-B454-D9A7-224AC760236E}"/>
              </a:ext>
            </a:extLst>
          </p:cNvPr>
          <p:cNvSpPr>
            <a:spLocks noGrp="1"/>
          </p:cNvSpPr>
          <p:nvPr>
            <p:ph type="body" sz="quarter" idx="17" hasCustomPrompt="1"/>
          </p:nvPr>
        </p:nvSpPr>
        <p:spPr>
          <a:xfrm>
            <a:off x="4989580"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78" name="Text Placeholder 14">
            <a:extLst>
              <a:ext uri="{FF2B5EF4-FFF2-40B4-BE49-F238E27FC236}">
                <a16:creationId xmlns:a16="http://schemas.microsoft.com/office/drawing/2014/main" id="{16181DB5-AFC4-90DF-E3FB-3F890D5A6789}"/>
              </a:ext>
            </a:extLst>
          </p:cNvPr>
          <p:cNvSpPr>
            <a:spLocks noGrp="1"/>
          </p:cNvSpPr>
          <p:nvPr>
            <p:ph type="body" sz="quarter" idx="15" hasCustomPrompt="1"/>
          </p:nvPr>
        </p:nvSpPr>
        <p:spPr>
          <a:xfrm>
            <a:off x="2698664"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5" name="Text Placeholder 14">
            <a:extLst>
              <a:ext uri="{FF2B5EF4-FFF2-40B4-BE49-F238E27FC236}">
                <a16:creationId xmlns:a16="http://schemas.microsoft.com/office/drawing/2014/main" id="{58B19DA7-029E-F777-910B-0D65DC04DC1A}"/>
              </a:ext>
            </a:extLst>
          </p:cNvPr>
          <p:cNvSpPr>
            <a:spLocks noGrp="1"/>
          </p:cNvSpPr>
          <p:nvPr>
            <p:ph type="body" sz="quarter" idx="13" hasCustomPrompt="1"/>
          </p:nvPr>
        </p:nvSpPr>
        <p:spPr>
          <a:xfrm>
            <a:off x="397915"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90" name="Text Placeholder 14">
            <a:extLst>
              <a:ext uri="{FF2B5EF4-FFF2-40B4-BE49-F238E27FC236}">
                <a16:creationId xmlns:a16="http://schemas.microsoft.com/office/drawing/2014/main" id="{7B9BC875-487A-CFD4-2E95-E766C9128D14}"/>
              </a:ext>
            </a:extLst>
          </p:cNvPr>
          <p:cNvSpPr>
            <a:spLocks noGrp="1"/>
          </p:cNvSpPr>
          <p:nvPr>
            <p:ph type="body" sz="quarter" idx="21" hasCustomPrompt="1"/>
          </p:nvPr>
        </p:nvSpPr>
        <p:spPr>
          <a:xfrm>
            <a:off x="9581244"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3" name="Text Placeholder 14">
            <a:extLst>
              <a:ext uri="{FF2B5EF4-FFF2-40B4-BE49-F238E27FC236}">
                <a16:creationId xmlns:a16="http://schemas.microsoft.com/office/drawing/2014/main" id="{5EE90B54-925F-63D1-9C07-604545B46E6B}"/>
              </a:ext>
            </a:extLst>
          </p:cNvPr>
          <p:cNvSpPr>
            <a:spLocks noGrp="1"/>
          </p:cNvSpPr>
          <p:nvPr>
            <p:ph type="body" sz="quarter" idx="22" hasCustomPrompt="1"/>
          </p:nvPr>
        </p:nvSpPr>
        <p:spPr>
          <a:xfrm>
            <a:off x="2824220"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
        <p:nvSpPr>
          <p:cNvPr id="4" name="Text Placeholder 14">
            <a:extLst>
              <a:ext uri="{FF2B5EF4-FFF2-40B4-BE49-F238E27FC236}">
                <a16:creationId xmlns:a16="http://schemas.microsoft.com/office/drawing/2014/main" id="{6BD39ED5-E420-BD14-9BA7-C060E5A72939}"/>
              </a:ext>
            </a:extLst>
          </p:cNvPr>
          <p:cNvSpPr>
            <a:spLocks noGrp="1"/>
          </p:cNvSpPr>
          <p:nvPr>
            <p:ph type="body" sz="quarter" idx="23" hasCustomPrompt="1"/>
          </p:nvPr>
        </p:nvSpPr>
        <p:spPr>
          <a:xfrm>
            <a:off x="5117715"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
        <p:nvSpPr>
          <p:cNvPr id="6" name="Text Placeholder 14">
            <a:extLst>
              <a:ext uri="{FF2B5EF4-FFF2-40B4-BE49-F238E27FC236}">
                <a16:creationId xmlns:a16="http://schemas.microsoft.com/office/drawing/2014/main" id="{7DC90EE3-A20C-3DAE-61D5-C8E925CEA039}"/>
              </a:ext>
            </a:extLst>
          </p:cNvPr>
          <p:cNvSpPr>
            <a:spLocks noGrp="1"/>
          </p:cNvSpPr>
          <p:nvPr>
            <p:ph type="body" sz="quarter" idx="24" hasCustomPrompt="1"/>
          </p:nvPr>
        </p:nvSpPr>
        <p:spPr>
          <a:xfrm>
            <a:off x="7411210"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
        <p:nvSpPr>
          <p:cNvPr id="7" name="Text Placeholder 14">
            <a:extLst>
              <a:ext uri="{FF2B5EF4-FFF2-40B4-BE49-F238E27FC236}">
                <a16:creationId xmlns:a16="http://schemas.microsoft.com/office/drawing/2014/main" id="{81298676-18A1-90A5-4352-007C34E2A518}"/>
              </a:ext>
            </a:extLst>
          </p:cNvPr>
          <p:cNvSpPr>
            <a:spLocks noGrp="1"/>
          </p:cNvSpPr>
          <p:nvPr>
            <p:ph type="body" sz="quarter" idx="25" hasCustomPrompt="1"/>
          </p:nvPr>
        </p:nvSpPr>
        <p:spPr>
          <a:xfrm>
            <a:off x="9689715"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Tree>
    <p:extLst>
      <p:ext uri="{BB962C8B-B14F-4D97-AF65-F5344CB8AC3E}">
        <p14:creationId xmlns:p14="http://schemas.microsoft.com/office/powerpoint/2010/main" val="171450487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3 columns duo">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01A4FDE-BB98-EB1D-3A84-84F3FD44C18D}"/>
              </a:ext>
            </a:extLst>
          </p:cNvPr>
          <p:cNvSpPr/>
          <p:nvPr userDrawn="1"/>
        </p:nvSpPr>
        <p:spPr>
          <a:xfrm>
            <a:off x="592122" y="154959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817880" y="182217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buFont typeface="Arial" panose="020B0604020202020204" pitchFamily="34" charset="0"/>
              <a:buChar char="•"/>
              <a:tabLst/>
              <a:defRPr sz="1600"/>
            </a:lvl2pPr>
            <a:lvl3pPr>
              <a:defRPr sz="1600"/>
            </a:lvl3pPr>
            <a:lvl4pPr>
              <a:defRPr sz="1600"/>
            </a:lvl4pPr>
            <a:lvl5pPr marL="1828800" indent="0">
              <a:buFont typeface="Arial" panose="020B0604020202020204" pitchFamily="34" charset="0"/>
              <a:buNone/>
              <a:defRPr sz="1600"/>
            </a:lvl5pPr>
          </a:lstStyle>
          <a:p>
            <a:pPr lvl="0"/>
            <a:r>
              <a:rPr lang="en-US"/>
              <a:t>Details</a:t>
            </a:r>
          </a:p>
          <a:p>
            <a:pPr lvl="1"/>
            <a:r>
              <a:rPr lang="en-US"/>
              <a:t>Details</a:t>
            </a: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2" name="Text Placeholder 14">
            <a:extLst>
              <a:ext uri="{FF2B5EF4-FFF2-40B4-BE49-F238E27FC236}">
                <a16:creationId xmlns:a16="http://schemas.microsoft.com/office/drawing/2014/main" id="{25C8A021-263D-CCD0-3C27-1FE0F72916B8}"/>
              </a:ext>
            </a:extLst>
          </p:cNvPr>
          <p:cNvSpPr>
            <a:spLocks noGrp="1"/>
          </p:cNvSpPr>
          <p:nvPr>
            <p:ph type="body" sz="quarter" idx="16" hasCustomPrompt="1"/>
          </p:nvPr>
        </p:nvSpPr>
        <p:spPr>
          <a:xfrm>
            <a:off x="592121" y="1081552"/>
            <a:ext cx="3592254" cy="468047"/>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7" name="Text Placeholder 14">
            <a:extLst>
              <a:ext uri="{FF2B5EF4-FFF2-40B4-BE49-F238E27FC236}">
                <a16:creationId xmlns:a16="http://schemas.microsoft.com/office/drawing/2014/main" id="{CD28979B-3F7A-A539-D9A4-0DD302E76A0E}"/>
              </a:ext>
            </a:extLst>
          </p:cNvPr>
          <p:cNvSpPr>
            <a:spLocks noGrp="1"/>
          </p:cNvSpPr>
          <p:nvPr>
            <p:ph type="body" sz="quarter" idx="13" hasCustomPrompt="1"/>
          </p:nvPr>
        </p:nvSpPr>
        <p:spPr>
          <a:xfrm>
            <a:off x="4323516" y="1091178"/>
            <a:ext cx="3592251" cy="468047"/>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0" name="Rectangle 19">
            <a:extLst>
              <a:ext uri="{FF2B5EF4-FFF2-40B4-BE49-F238E27FC236}">
                <a16:creationId xmlns:a16="http://schemas.microsoft.com/office/drawing/2014/main" id="{9D9DC973-4F2E-00B3-6043-11F30FE0B088}"/>
              </a:ext>
            </a:extLst>
          </p:cNvPr>
          <p:cNvSpPr/>
          <p:nvPr/>
        </p:nvSpPr>
        <p:spPr>
          <a:xfrm>
            <a:off x="4340158" y="154959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Text Placeholder 14">
            <a:extLst>
              <a:ext uri="{FF2B5EF4-FFF2-40B4-BE49-F238E27FC236}">
                <a16:creationId xmlns:a16="http://schemas.microsoft.com/office/drawing/2014/main" id="{E811389F-EF4F-8505-F011-D0368CD891D2}"/>
              </a:ext>
            </a:extLst>
          </p:cNvPr>
          <p:cNvSpPr>
            <a:spLocks noGrp="1"/>
          </p:cNvSpPr>
          <p:nvPr>
            <p:ph type="body" sz="quarter" idx="18" hasCustomPrompt="1"/>
          </p:nvPr>
        </p:nvSpPr>
        <p:spPr>
          <a:xfrm>
            <a:off x="4565916" y="182217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tabLst/>
              <a:defRPr sz="1600"/>
            </a:lvl2pPr>
          </a:lstStyle>
          <a:p>
            <a:pPr lvl="0"/>
            <a:r>
              <a:rPr lang="en-US"/>
              <a:t>Details</a:t>
            </a:r>
          </a:p>
          <a:p>
            <a:pPr lvl="1"/>
            <a:r>
              <a:rPr lang="en-US"/>
              <a:t>Details</a:t>
            </a:r>
          </a:p>
        </p:txBody>
      </p:sp>
      <p:sp>
        <p:nvSpPr>
          <p:cNvPr id="23" name="Rectangle 22">
            <a:extLst>
              <a:ext uri="{FF2B5EF4-FFF2-40B4-BE49-F238E27FC236}">
                <a16:creationId xmlns:a16="http://schemas.microsoft.com/office/drawing/2014/main" id="{4E125E86-B8B9-5838-4157-CF2FD81D3108}"/>
              </a:ext>
            </a:extLst>
          </p:cNvPr>
          <p:cNvSpPr/>
          <p:nvPr/>
        </p:nvSpPr>
        <p:spPr>
          <a:xfrm>
            <a:off x="8068096" y="154959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4" name="Text Placeholder 14">
            <a:extLst>
              <a:ext uri="{FF2B5EF4-FFF2-40B4-BE49-F238E27FC236}">
                <a16:creationId xmlns:a16="http://schemas.microsoft.com/office/drawing/2014/main" id="{C9999F6A-5EFA-B908-17BF-01A75B46069F}"/>
              </a:ext>
            </a:extLst>
          </p:cNvPr>
          <p:cNvSpPr>
            <a:spLocks noGrp="1"/>
          </p:cNvSpPr>
          <p:nvPr>
            <p:ph type="body" sz="quarter" idx="19" hasCustomPrompt="1"/>
          </p:nvPr>
        </p:nvSpPr>
        <p:spPr>
          <a:xfrm>
            <a:off x="8293854" y="1822172"/>
            <a:ext cx="3147833" cy="1553450"/>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287338">
              <a:tabLst/>
              <a:defRPr sz="1600"/>
            </a:lvl2pPr>
          </a:lstStyle>
          <a:p>
            <a:pPr lvl="0"/>
            <a:r>
              <a:rPr lang="en-US"/>
              <a:t>Details</a:t>
            </a:r>
          </a:p>
          <a:p>
            <a:pPr lvl="1"/>
            <a:r>
              <a:rPr lang="en-US"/>
              <a:t>Details</a:t>
            </a:r>
          </a:p>
        </p:txBody>
      </p:sp>
      <p:sp>
        <p:nvSpPr>
          <p:cNvPr id="46" name="Rectangle 45">
            <a:extLst>
              <a:ext uri="{FF2B5EF4-FFF2-40B4-BE49-F238E27FC236}">
                <a16:creationId xmlns:a16="http://schemas.microsoft.com/office/drawing/2014/main" id="{76E970AE-A4BE-3D1B-6AB4-3F4AD392E08F}"/>
              </a:ext>
            </a:extLst>
          </p:cNvPr>
          <p:cNvSpPr/>
          <p:nvPr/>
        </p:nvSpPr>
        <p:spPr>
          <a:xfrm>
            <a:off x="592122" y="422421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7" name="Text Placeholder 14">
            <a:extLst>
              <a:ext uri="{FF2B5EF4-FFF2-40B4-BE49-F238E27FC236}">
                <a16:creationId xmlns:a16="http://schemas.microsoft.com/office/drawing/2014/main" id="{7F44467F-07CF-F842-DC43-294893EA70D8}"/>
              </a:ext>
            </a:extLst>
          </p:cNvPr>
          <p:cNvSpPr>
            <a:spLocks noGrp="1"/>
          </p:cNvSpPr>
          <p:nvPr>
            <p:ph type="body" sz="quarter" idx="20" hasCustomPrompt="1"/>
          </p:nvPr>
        </p:nvSpPr>
        <p:spPr>
          <a:xfrm>
            <a:off x="817880" y="449679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tabLst/>
              <a:defRPr sz="1600"/>
            </a:lvl2pPr>
          </a:lstStyle>
          <a:p>
            <a:pPr lvl="0"/>
            <a:r>
              <a:rPr lang="en-US"/>
              <a:t>Details</a:t>
            </a:r>
          </a:p>
          <a:p>
            <a:pPr lvl="1"/>
            <a:r>
              <a:rPr lang="en-US"/>
              <a:t>Details</a:t>
            </a:r>
          </a:p>
        </p:txBody>
      </p:sp>
      <p:sp>
        <p:nvSpPr>
          <p:cNvPr id="50" name="Text Placeholder 14">
            <a:extLst>
              <a:ext uri="{FF2B5EF4-FFF2-40B4-BE49-F238E27FC236}">
                <a16:creationId xmlns:a16="http://schemas.microsoft.com/office/drawing/2014/main" id="{E66A3B37-F6A4-17C6-349F-F996AA9D0829}"/>
              </a:ext>
            </a:extLst>
          </p:cNvPr>
          <p:cNvSpPr>
            <a:spLocks noGrp="1"/>
          </p:cNvSpPr>
          <p:nvPr>
            <p:ph type="body" sz="quarter" idx="22" hasCustomPrompt="1"/>
          </p:nvPr>
        </p:nvSpPr>
        <p:spPr>
          <a:xfrm>
            <a:off x="592121" y="3756172"/>
            <a:ext cx="3592254" cy="468047"/>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6" name="Text Placeholder 14">
            <a:extLst>
              <a:ext uri="{FF2B5EF4-FFF2-40B4-BE49-F238E27FC236}">
                <a16:creationId xmlns:a16="http://schemas.microsoft.com/office/drawing/2014/main" id="{21ECF6FA-F6CD-675C-CB51-4748A6D8A3E0}"/>
              </a:ext>
            </a:extLst>
          </p:cNvPr>
          <p:cNvSpPr>
            <a:spLocks noGrp="1"/>
          </p:cNvSpPr>
          <p:nvPr>
            <p:ph type="body" sz="quarter" idx="24" hasCustomPrompt="1"/>
          </p:nvPr>
        </p:nvSpPr>
        <p:spPr>
          <a:xfrm>
            <a:off x="8068227" y="3756172"/>
            <a:ext cx="3592254" cy="477673"/>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7" name="Rectangle 56">
            <a:extLst>
              <a:ext uri="{FF2B5EF4-FFF2-40B4-BE49-F238E27FC236}">
                <a16:creationId xmlns:a16="http://schemas.microsoft.com/office/drawing/2014/main" id="{7FD322C1-67E3-3050-F6AA-7C8C7CA78137}"/>
              </a:ext>
            </a:extLst>
          </p:cNvPr>
          <p:cNvSpPr/>
          <p:nvPr/>
        </p:nvSpPr>
        <p:spPr>
          <a:xfrm>
            <a:off x="4340158" y="422421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9" name="Text Placeholder 14">
            <a:extLst>
              <a:ext uri="{FF2B5EF4-FFF2-40B4-BE49-F238E27FC236}">
                <a16:creationId xmlns:a16="http://schemas.microsoft.com/office/drawing/2014/main" id="{12B36411-C678-0101-6C23-2AA9912BE627}"/>
              </a:ext>
            </a:extLst>
          </p:cNvPr>
          <p:cNvSpPr>
            <a:spLocks noGrp="1"/>
          </p:cNvSpPr>
          <p:nvPr>
            <p:ph type="body" sz="quarter" idx="25" hasCustomPrompt="1"/>
          </p:nvPr>
        </p:nvSpPr>
        <p:spPr>
          <a:xfrm>
            <a:off x="4565916" y="449679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tabLst/>
              <a:defRPr sz="1600"/>
            </a:lvl2pPr>
          </a:lstStyle>
          <a:p>
            <a:pPr lvl="0"/>
            <a:r>
              <a:rPr lang="en-US"/>
              <a:t>Details</a:t>
            </a:r>
          </a:p>
          <a:p>
            <a:pPr lvl="1"/>
            <a:r>
              <a:rPr lang="en-US"/>
              <a:t>Details</a:t>
            </a:r>
          </a:p>
        </p:txBody>
      </p:sp>
      <p:sp>
        <p:nvSpPr>
          <p:cNvPr id="60" name="Rectangle 59">
            <a:extLst>
              <a:ext uri="{FF2B5EF4-FFF2-40B4-BE49-F238E27FC236}">
                <a16:creationId xmlns:a16="http://schemas.microsoft.com/office/drawing/2014/main" id="{DDBDBF0B-E402-9DA4-014E-5DF84C992F7C}"/>
              </a:ext>
            </a:extLst>
          </p:cNvPr>
          <p:cNvSpPr/>
          <p:nvPr/>
        </p:nvSpPr>
        <p:spPr>
          <a:xfrm>
            <a:off x="8068096" y="422421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1" name="Text Placeholder 14">
            <a:extLst>
              <a:ext uri="{FF2B5EF4-FFF2-40B4-BE49-F238E27FC236}">
                <a16:creationId xmlns:a16="http://schemas.microsoft.com/office/drawing/2014/main" id="{D45AC54A-3134-A191-94AD-023C969D0AE9}"/>
              </a:ext>
            </a:extLst>
          </p:cNvPr>
          <p:cNvSpPr>
            <a:spLocks noGrp="1"/>
          </p:cNvSpPr>
          <p:nvPr>
            <p:ph type="body" sz="quarter" idx="26" hasCustomPrompt="1"/>
          </p:nvPr>
        </p:nvSpPr>
        <p:spPr>
          <a:xfrm>
            <a:off x="8293854" y="4496792"/>
            <a:ext cx="3147833" cy="1553450"/>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287338">
              <a:tabLst/>
              <a:defRPr sz="1600"/>
            </a:lvl2pPr>
          </a:lstStyle>
          <a:p>
            <a:pPr lvl="0"/>
            <a:r>
              <a:rPr lang="en-US"/>
              <a:t>Details</a:t>
            </a:r>
          </a:p>
          <a:p>
            <a:pPr lvl="1"/>
            <a:r>
              <a:rPr lang="en-US"/>
              <a:t>Details</a:t>
            </a:r>
          </a:p>
        </p:txBody>
      </p:sp>
      <p:sp>
        <p:nvSpPr>
          <p:cNvPr id="5" name="Slide Number Placeholder 5">
            <a:extLst>
              <a:ext uri="{FF2B5EF4-FFF2-40B4-BE49-F238E27FC236}">
                <a16:creationId xmlns:a16="http://schemas.microsoft.com/office/drawing/2014/main" id="{57EE3B3C-B23A-F591-8DD5-417ACB0AAC3E}"/>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7" name="Text Placeholder 14">
            <a:extLst>
              <a:ext uri="{FF2B5EF4-FFF2-40B4-BE49-F238E27FC236}">
                <a16:creationId xmlns:a16="http://schemas.microsoft.com/office/drawing/2014/main" id="{615B6AB4-205A-9866-479E-FAFAE3AFAB96}"/>
              </a:ext>
            </a:extLst>
          </p:cNvPr>
          <p:cNvSpPr>
            <a:spLocks noGrp="1"/>
          </p:cNvSpPr>
          <p:nvPr>
            <p:ph type="body" sz="quarter" idx="17" hasCustomPrompt="1"/>
          </p:nvPr>
        </p:nvSpPr>
        <p:spPr>
          <a:xfrm>
            <a:off x="8068227" y="1081552"/>
            <a:ext cx="3592254" cy="477673"/>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8" name="Text Placeholder 14">
            <a:extLst>
              <a:ext uri="{FF2B5EF4-FFF2-40B4-BE49-F238E27FC236}">
                <a16:creationId xmlns:a16="http://schemas.microsoft.com/office/drawing/2014/main" id="{BBFBDEE6-CD2E-CF63-25A8-6A4C77A4CF74}"/>
              </a:ext>
            </a:extLst>
          </p:cNvPr>
          <p:cNvSpPr>
            <a:spLocks noGrp="1"/>
          </p:cNvSpPr>
          <p:nvPr>
            <p:ph type="body" sz="quarter" idx="23" hasCustomPrompt="1"/>
          </p:nvPr>
        </p:nvSpPr>
        <p:spPr>
          <a:xfrm>
            <a:off x="4323516" y="3765798"/>
            <a:ext cx="3592251" cy="468047"/>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Tree>
    <p:extLst>
      <p:ext uri="{BB962C8B-B14F-4D97-AF65-F5344CB8AC3E}">
        <p14:creationId xmlns:p14="http://schemas.microsoft.com/office/powerpoint/2010/main" val="428119284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3_Columns - image">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4A19FB1-B4BE-BC9B-A587-32C31D922709}"/>
              </a:ext>
            </a:extLst>
          </p:cNvPr>
          <p:cNvSpPr/>
          <p:nvPr/>
        </p:nvSpPr>
        <p:spPr>
          <a:xfrm>
            <a:off x="592122" y="1159917"/>
            <a:ext cx="3582313" cy="17345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Rectangle 36">
            <a:extLst>
              <a:ext uri="{FF2B5EF4-FFF2-40B4-BE49-F238E27FC236}">
                <a16:creationId xmlns:a16="http://schemas.microsoft.com/office/drawing/2014/main" id="{7B9F332E-9484-2A8A-4198-868A3834E020}"/>
              </a:ext>
            </a:extLst>
          </p:cNvPr>
          <p:cNvSpPr/>
          <p:nvPr/>
        </p:nvSpPr>
        <p:spPr>
          <a:xfrm>
            <a:off x="8061308" y="1153886"/>
            <a:ext cx="3582313" cy="173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Rectangle 37">
            <a:extLst>
              <a:ext uri="{FF2B5EF4-FFF2-40B4-BE49-F238E27FC236}">
                <a16:creationId xmlns:a16="http://schemas.microsoft.com/office/drawing/2014/main" id="{3BF8FC0D-2F47-EB70-EDC2-4B74882D85CB}"/>
              </a:ext>
            </a:extLst>
          </p:cNvPr>
          <p:cNvSpPr/>
          <p:nvPr/>
        </p:nvSpPr>
        <p:spPr>
          <a:xfrm>
            <a:off x="4334134" y="1153886"/>
            <a:ext cx="3582313" cy="173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34" name="Rectangle 33">
            <a:extLst>
              <a:ext uri="{FF2B5EF4-FFF2-40B4-BE49-F238E27FC236}">
                <a16:creationId xmlns:a16="http://schemas.microsoft.com/office/drawing/2014/main" id="{96302130-4806-B12C-BBBA-5BA29195AB30}"/>
              </a:ext>
            </a:extLst>
          </p:cNvPr>
          <p:cNvSpPr/>
          <p:nvPr/>
        </p:nvSpPr>
        <p:spPr>
          <a:xfrm>
            <a:off x="592122" y="2991371"/>
            <a:ext cx="3582313" cy="3263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Text Placeholder 14">
            <a:extLst>
              <a:ext uri="{FF2B5EF4-FFF2-40B4-BE49-F238E27FC236}">
                <a16:creationId xmlns:a16="http://schemas.microsoft.com/office/drawing/2014/main" id="{0DFBF480-6BF1-DAFD-0379-F6FD4D63262B}"/>
              </a:ext>
            </a:extLst>
          </p:cNvPr>
          <p:cNvSpPr>
            <a:spLocks noGrp="1"/>
          </p:cNvSpPr>
          <p:nvPr>
            <p:ph type="body" sz="quarter" idx="14" hasCustomPrompt="1"/>
          </p:nvPr>
        </p:nvSpPr>
        <p:spPr>
          <a:xfrm>
            <a:off x="817881" y="3257544"/>
            <a:ext cx="3147832" cy="2647133"/>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45" name="Text Placeholder 10">
            <a:extLst>
              <a:ext uri="{FF2B5EF4-FFF2-40B4-BE49-F238E27FC236}">
                <a16:creationId xmlns:a16="http://schemas.microsoft.com/office/drawing/2014/main" id="{136BDE39-5514-D5B7-FEED-09B02085F0CC}"/>
              </a:ext>
            </a:extLst>
          </p:cNvPr>
          <p:cNvSpPr>
            <a:spLocks noGrp="1"/>
          </p:cNvSpPr>
          <p:nvPr>
            <p:ph type="body" sz="quarter" idx="24" hasCustomPrompt="1"/>
          </p:nvPr>
        </p:nvSpPr>
        <p:spPr>
          <a:xfrm>
            <a:off x="1027296" y="2503725"/>
            <a:ext cx="2601769" cy="384713"/>
          </a:xfrm>
        </p:spPr>
        <p:txBody>
          <a:bodyPr>
            <a:noAutofit/>
          </a:bodyPr>
          <a:lstStyle>
            <a:lvl1pPr marL="0" indent="0" algn="ctr">
              <a:buNone/>
              <a:defRPr sz="1600">
                <a:solidFill>
                  <a:schemeClr val="bg2"/>
                </a:solidFill>
              </a:defRPr>
            </a:lvl1pPr>
          </a:lstStyle>
          <a:p>
            <a:r>
              <a:rPr lang="en-US"/>
              <a:t>Product / service 1</a:t>
            </a:r>
          </a:p>
        </p:txBody>
      </p:sp>
      <p:sp>
        <p:nvSpPr>
          <p:cNvPr id="46" name="Text Placeholder 10">
            <a:extLst>
              <a:ext uri="{FF2B5EF4-FFF2-40B4-BE49-F238E27FC236}">
                <a16:creationId xmlns:a16="http://schemas.microsoft.com/office/drawing/2014/main" id="{6EE62B62-528D-49F7-D034-35A57E7093F0}"/>
              </a:ext>
            </a:extLst>
          </p:cNvPr>
          <p:cNvSpPr>
            <a:spLocks noGrp="1"/>
          </p:cNvSpPr>
          <p:nvPr>
            <p:ph type="body" sz="quarter" idx="25" hasCustomPrompt="1"/>
          </p:nvPr>
        </p:nvSpPr>
        <p:spPr>
          <a:xfrm>
            <a:off x="4837296" y="2503725"/>
            <a:ext cx="2601769" cy="384713"/>
          </a:xfrm>
        </p:spPr>
        <p:txBody>
          <a:bodyPr>
            <a:noAutofit/>
          </a:bodyPr>
          <a:lstStyle>
            <a:lvl1pPr marL="0" indent="0" algn="ctr">
              <a:buNone/>
              <a:defRPr sz="1600">
                <a:solidFill>
                  <a:schemeClr val="bg2"/>
                </a:solidFill>
              </a:defRPr>
            </a:lvl1pPr>
          </a:lstStyle>
          <a:p>
            <a:r>
              <a:rPr lang="en-US"/>
              <a:t>Product / service 2</a:t>
            </a:r>
          </a:p>
        </p:txBody>
      </p:sp>
      <p:sp>
        <p:nvSpPr>
          <p:cNvPr id="47" name="Text Placeholder 10">
            <a:extLst>
              <a:ext uri="{FF2B5EF4-FFF2-40B4-BE49-F238E27FC236}">
                <a16:creationId xmlns:a16="http://schemas.microsoft.com/office/drawing/2014/main" id="{E6A3827F-88B0-4758-6117-9B3C1FDE0A21}"/>
              </a:ext>
            </a:extLst>
          </p:cNvPr>
          <p:cNvSpPr>
            <a:spLocks noGrp="1"/>
          </p:cNvSpPr>
          <p:nvPr>
            <p:ph type="body" sz="quarter" idx="26" hasCustomPrompt="1"/>
          </p:nvPr>
        </p:nvSpPr>
        <p:spPr>
          <a:xfrm>
            <a:off x="8581981" y="2503725"/>
            <a:ext cx="2601769" cy="384713"/>
          </a:xfrm>
        </p:spPr>
        <p:txBody>
          <a:bodyPr>
            <a:noAutofit/>
          </a:bodyPr>
          <a:lstStyle>
            <a:lvl1pPr marL="0" indent="0" algn="ctr">
              <a:buNone/>
              <a:defRPr sz="1600">
                <a:solidFill>
                  <a:schemeClr val="bg2"/>
                </a:solidFill>
              </a:defRPr>
            </a:lvl1pPr>
          </a:lstStyle>
          <a:p>
            <a:r>
              <a:rPr lang="en-US"/>
              <a:t>Product / service 3</a:t>
            </a:r>
          </a:p>
        </p:txBody>
      </p:sp>
      <p:sp>
        <p:nvSpPr>
          <p:cNvPr id="48" name="Rectangle 47">
            <a:extLst>
              <a:ext uri="{FF2B5EF4-FFF2-40B4-BE49-F238E27FC236}">
                <a16:creationId xmlns:a16="http://schemas.microsoft.com/office/drawing/2014/main" id="{9CEFF948-B150-6703-4E66-CF3581C7F887}"/>
              </a:ext>
            </a:extLst>
          </p:cNvPr>
          <p:cNvSpPr/>
          <p:nvPr/>
        </p:nvSpPr>
        <p:spPr>
          <a:xfrm>
            <a:off x="4336807" y="2991371"/>
            <a:ext cx="3582313" cy="3263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9" name="Text Placeholder 14">
            <a:extLst>
              <a:ext uri="{FF2B5EF4-FFF2-40B4-BE49-F238E27FC236}">
                <a16:creationId xmlns:a16="http://schemas.microsoft.com/office/drawing/2014/main" id="{D70D2EB1-294C-8C08-BD3E-DF9591ACEB25}"/>
              </a:ext>
            </a:extLst>
          </p:cNvPr>
          <p:cNvSpPr>
            <a:spLocks noGrp="1"/>
          </p:cNvSpPr>
          <p:nvPr>
            <p:ph type="body" sz="quarter" idx="27" hasCustomPrompt="1"/>
          </p:nvPr>
        </p:nvSpPr>
        <p:spPr>
          <a:xfrm>
            <a:off x="4562566" y="3257544"/>
            <a:ext cx="3147832" cy="2647133"/>
          </a:xfrm>
        </p:spPr>
        <p:txBody>
          <a:bodyPr>
            <a:noAutofit/>
          </a:bodyPr>
          <a:lstStyle>
            <a:lvl1pPr marL="228600" indent="-228600" algn="l">
              <a:buFont typeface="Arial" panose="020B0604020202020204" pitchFamily="34" charset="0"/>
              <a:buChar char="•"/>
              <a:defRPr sz="1600" b="0">
                <a:solidFill>
                  <a:schemeClr val="tx1"/>
                </a:solidFill>
              </a:defRPr>
            </a:lvl1pPr>
            <a:lvl2pPr marL="522288"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50" name="Rectangle 49">
            <a:extLst>
              <a:ext uri="{FF2B5EF4-FFF2-40B4-BE49-F238E27FC236}">
                <a16:creationId xmlns:a16="http://schemas.microsoft.com/office/drawing/2014/main" id="{DBE9579F-26EA-7E69-BAF7-18686B4605AB}"/>
              </a:ext>
            </a:extLst>
          </p:cNvPr>
          <p:cNvSpPr/>
          <p:nvPr/>
        </p:nvSpPr>
        <p:spPr>
          <a:xfrm>
            <a:off x="8070607" y="2991371"/>
            <a:ext cx="3582313" cy="3263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1" name="Text Placeholder 14">
            <a:extLst>
              <a:ext uri="{FF2B5EF4-FFF2-40B4-BE49-F238E27FC236}">
                <a16:creationId xmlns:a16="http://schemas.microsoft.com/office/drawing/2014/main" id="{B60B92FD-11AE-8162-8A7E-555F2D2F2A72}"/>
              </a:ext>
            </a:extLst>
          </p:cNvPr>
          <p:cNvSpPr>
            <a:spLocks noGrp="1"/>
          </p:cNvSpPr>
          <p:nvPr>
            <p:ph type="body" sz="quarter" idx="28" hasCustomPrompt="1"/>
          </p:nvPr>
        </p:nvSpPr>
        <p:spPr>
          <a:xfrm>
            <a:off x="8296366" y="3257544"/>
            <a:ext cx="3147832" cy="2647133"/>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65" name="Oval 64">
            <a:extLst>
              <a:ext uri="{FF2B5EF4-FFF2-40B4-BE49-F238E27FC236}">
                <a16:creationId xmlns:a16="http://schemas.microsoft.com/office/drawing/2014/main" id="{8868A9DC-84AF-8CC6-DE85-6CCAEEF8E237}"/>
              </a:ext>
            </a:extLst>
          </p:cNvPr>
          <p:cNvSpPr/>
          <p:nvPr/>
        </p:nvSpPr>
        <p:spPr>
          <a:xfrm>
            <a:off x="1774963" y="1336109"/>
            <a:ext cx="1105787" cy="110578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9" name="Oval 68">
            <a:extLst>
              <a:ext uri="{FF2B5EF4-FFF2-40B4-BE49-F238E27FC236}">
                <a16:creationId xmlns:a16="http://schemas.microsoft.com/office/drawing/2014/main" id="{1A58FFD1-C2C1-744A-4E9A-51DAB17B26B0}"/>
              </a:ext>
            </a:extLst>
          </p:cNvPr>
          <p:cNvSpPr/>
          <p:nvPr/>
        </p:nvSpPr>
        <p:spPr>
          <a:xfrm>
            <a:off x="5572673" y="1336109"/>
            <a:ext cx="1105787" cy="110578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3" name="Oval 72">
            <a:extLst>
              <a:ext uri="{FF2B5EF4-FFF2-40B4-BE49-F238E27FC236}">
                <a16:creationId xmlns:a16="http://schemas.microsoft.com/office/drawing/2014/main" id="{B9E085CB-C292-979F-5B03-690FBEDAE070}"/>
              </a:ext>
            </a:extLst>
          </p:cNvPr>
          <p:cNvSpPr/>
          <p:nvPr/>
        </p:nvSpPr>
        <p:spPr>
          <a:xfrm>
            <a:off x="9245021" y="1336109"/>
            <a:ext cx="1105787" cy="110578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Picture Placeholder 22">
            <a:extLst>
              <a:ext uri="{FF2B5EF4-FFF2-40B4-BE49-F238E27FC236}">
                <a16:creationId xmlns:a16="http://schemas.microsoft.com/office/drawing/2014/main" id="{DE7454F8-3F13-DA14-49FF-7C927C2CF6F8}"/>
              </a:ext>
            </a:extLst>
          </p:cNvPr>
          <p:cNvSpPr>
            <a:spLocks noGrp="1"/>
          </p:cNvSpPr>
          <p:nvPr>
            <p:ph type="pic" sz="quarter" idx="51" hasCustomPrompt="1"/>
          </p:nvPr>
        </p:nvSpPr>
        <p:spPr>
          <a:xfrm>
            <a:off x="1774963" y="1334080"/>
            <a:ext cx="1105788" cy="1105787"/>
          </a:xfrm>
          <a:prstGeom prst="ellipse">
            <a:avLst/>
          </a:prstGeom>
        </p:spPr>
        <p:txBody>
          <a:bodyPr anchor="ctr">
            <a:noAutofit/>
          </a:bodyPr>
          <a:lstStyle>
            <a:lvl1pPr marL="0" indent="0" algn="ctr">
              <a:buFontTx/>
              <a:buNone/>
              <a:defRPr sz="1200"/>
            </a:lvl1pPr>
          </a:lstStyle>
          <a:p>
            <a:r>
              <a:rPr lang="en-US"/>
              <a:t>Click to insert image</a:t>
            </a:r>
          </a:p>
        </p:txBody>
      </p:sp>
      <p:sp>
        <p:nvSpPr>
          <p:cNvPr id="5" name="Picture Placeholder 22">
            <a:extLst>
              <a:ext uri="{FF2B5EF4-FFF2-40B4-BE49-F238E27FC236}">
                <a16:creationId xmlns:a16="http://schemas.microsoft.com/office/drawing/2014/main" id="{380F5CC6-B387-EBA8-B0E5-B76646AA89A5}"/>
              </a:ext>
            </a:extLst>
          </p:cNvPr>
          <p:cNvSpPr>
            <a:spLocks noGrp="1"/>
          </p:cNvSpPr>
          <p:nvPr>
            <p:ph type="pic" sz="quarter" idx="52" hasCustomPrompt="1"/>
          </p:nvPr>
        </p:nvSpPr>
        <p:spPr>
          <a:xfrm>
            <a:off x="5567575" y="1334080"/>
            <a:ext cx="1105788" cy="1105787"/>
          </a:xfrm>
          <a:prstGeom prst="ellipse">
            <a:avLst/>
          </a:prstGeom>
        </p:spPr>
        <p:txBody>
          <a:bodyPr anchor="ctr">
            <a:noAutofit/>
          </a:bodyPr>
          <a:lstStyle>
            <a:lvl1pPr marL="0" indent="0" algn="ctr">
              <a:buFontTx/>
              <a:buNone/>
              <a:defRPr sz="1200"/>
            </a:lvl1pPr>
          </a:lstStyle>
          <a:p>
            <a:r>
              <a:rPr lang="en-US"/>
              <a:t>Click to insert image</a:t>
            </a:r>
          </a:p>
        </p:txBody>
      </p:sp>
      <p:sp>
        <p:nvSpPr>
          <p:cNvPr id="6" name="Picture Placeholder 22">
            <a:extLst>
              <a:ext uri="{FF2B5EF4-FFF2-40B4-BE49-F238E27FC236}">
                <a16:creationId xmlns:a16="http://schemas.microsoft.com/office/drawing/2014/main" id="{37A51A61-7D60-26F7-95F2-838B5B2B4826}"/>
              </a:ext>
            </a:extLst>
          </p:cNvPr>
          <p:cNvSpPr>
            <a:spLocks noGrp="1"/>
          </p:cNvSpPr>
          <p:nvPr>
            <p:ph type="pic" sz="quarter" idx="53" hasCustomPrompt="1"/>
          </p:nvPr>
        </p:nvSpPr>
        <p:spPr>
          <a:xfrm>
            <a:off x="9243585" y="1334080"/>
            <a:ext cx="1105788" cy="1105787"/>
          </a:xfrm>
          <a:prstGeom prst="ellipse">
            <a:avLst/>
          </a:prstGeom>
        </p:spPr>
        <p:txBody>
          <a:bodyPr anchor="ctr">
            <a:noAutofit/>
          </a:bodyPr>
          <a:lstStyle>
            <a:lvl1pPr marL="0" indent="0" algn="ctr">
              <a:buFontTx/>
              <a:buNone/>
              <a:defRPr sz="1200"/>
            </a:lvl1pPr>
          </a:lstStyle>
          <a:p>
            <a:r>
              <a:rPr lang="en-US"/>
              <a:t>Click to insert image</a:t>
            </a:r>
          </a:p>
        </p:txBody>
      </p:sp>
      <p:sp>
        <p:nvSpPr>
          <p:cNvPr id="22" name="Slide Number Placeholder 5">
            <a:extLst>
              <a:ext uri="{FF2B5EF4-FFF2-40B4-BE49-F238E27FC236}">
                <a16:creationId xmlns:a16="http://schemas.microsoft.com/office/drawing/2014/main" id="{A92C334A-4B1E-B595-FD94-67AAC32B975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36372810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 Column - multi color">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6B882D49-BEDF-F2F3-7BAF-4891F6FCB994}"/>
              </a:ext>
            </a:extLst>
          </p:cNvPr>
          <p:cNvSpPr>
            <a:spLocks noGrp="1"/>
          </p:cNvSpPr>
          <p:nvPr>
            <p:ph type="body" sz="quarter" idx="31" hasCustomPrompt="1"/>
          </p:nvPr>
        </p:nvSpPr>
        <p:spPr>
          <a:xfrm>
            <a:off x="794972"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a:t>Details</a:t>
            </a:r>
          </a:p>
          <a:p>
            <a:pPr lvl="1"/>
            <a:r>
              <a:rPr lang="en-US"/>
              <a:t>Details</a:t>
            </a:r>
          </a:p>
        </p:txBody>
      </p:sp>
      <p:sp>
        <p:nvSpPr>
          <p:cNvPr id="20" name="Title 1">
            <a:extLst>
              <a:ext uri="{FF2B5EF4-FFF2-40B4-BE49-F238E27FC236}">
                <a16:creationId xmlns:a16="http://schemas.microsoft.com/office/drawing/2014/main" id="{10E25470-5C4E-6780-F67E-3E085CCDAA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9" name="Text Placeholder 14">
            <a:extLst>
              <a:ext uri="{FF2B5EF4-FFF2-40B4-BE49-F238E27FC236}">
                <a16:creationId xmlns:a16="http://schemas.microsoft.com/office/drawing/2014/main" id="{E7CFE919-5684-AE01-9AC2-D72785CD4B95}"/>
              </a:ext>
            </a:extLst>
          </p:cNvPr>
          <p:cNvSpPr>
            <a:spLocks noGrp="1"/>
          </p:cNvSpPr>
          <p:nvPr>
            <p:ph type="body" sz="quarter" idx="19" hasCustomPrompt="1"/>
          </p:nvPr>
        </p:nvSpPr>
        <p:spPr>
          <a:xfrm>
            <a:off x="8762871" y="1310908"/>
            <a:ext cx="2501120" cy="824746"/>
          </a:xfrm>
          <a:solidFill>
            <a:schemeClr val="accent4"/>
          </a:solidFill>
        </p:spPr>
        <p:txBody>
          <a:bodyPr anchor="ctr">
            <a:noAutofit/>
          </a:bodyPr>
          <a:lstStyle>
            <a:lvl1pPr marL="0" indent="0" algn="ctr">
              <a:spcBef>
                <a:spcPts val="0"/>
              </a:spcBef>
              <a:buNone/>
              <a:defRPr sz="1800" b="1">
                <a:solidFill>
                  <a:schemeClr val="bg1"/>
                </a:solidFill>
              </a:defRPr>
            </a:lvl1pPr>
          </a:lstStyle>
          <a:p>
            <a:pPr lvl="0"/>
            <a:r>
              <a:rPr lang="en-US"/>
              <a:t>Header</a:t>
            </a:r>
          </a:p>
        </p:txBody>
      </p:sp>
      <p:sp>
        <p:nvSpPr>
          <p:cNvPr id="37" name="Text Placeholder 14">
            <a:extLst>
              <a:ext uri="{FF2B5EF4-FFF2-40B4-BE49-F238E27FC236}">
                <a16:creationId xmlns:a16="http://schemas.microsoft.com/office/drawing/2014/main" id="{8A24C44F-4097-2044-42C9-230F687494A3}"/>
              </a:ext>
            </a:extLst>
          </p:cNvPr>
          <p:cNvSpPr>
            <a:spLocks noGrp="1"/>
          </p:cNvSpPr>
          <p:nvPr>
            <p:ph type="body" sz="quarter" idx="21" hasCustomPrompt="1"/>
          </p:nvPr>
        </p:nvSpPr>
        <p:spPr>
          <a:xfrm>
            <a:off x="8762871" y="5861761"/>
            <a:ext cx="2501120" cy="365126"/>
          </a:xfrm>
          <a:solidFill>
            <a:schemeClr val="accent4"/>
          </a:solidFill>
        </p:spPr>
        <p:txBody>
          <a:bodyPr anchor="ctr">
            <a:noAutofit/>
          </a:bodyPr>
          <a:lstStyle>
            <a:lvl1pPr marL="0" indent="0" algn="ctr">
              <a:buNone/>
              <a:defRPr sz="1100" b="0">
                <a:solidFill>
                  <a:schemeClr val="bg1"/>
                </a:solidFill>
              </a:defRPr>
            </a:lvl1pPr>
          </a:lstStyle>
          <a:p>
            <a:pPr lvl="0"/>
            <a:r>
              <a:rPr lang="en-US"/>
              <a:t>Subtitle</a:t>
            </a:r>
          </a:p>
        </p:txBody>
      </p:sp>
      <p:sp>
        <p:nvSpPr>
          <p:cNvPr id="62" name="Text Placeholder 14">
            <a:extLst>
              <a:ext uri="{FF2B5EF4-FFF2-40B4-BE49-F238E27FC236}">
                <a16:creationId xmlns:a16="http://schemas.microsoft.com/office/drawing/2014/main" id="{F5BBED6B-FBCE-A04C-6FB7-681747191433}"/>
              </a:ext>
            </a:extLst>
          </p:cNvPr>
          <p:cNvSpPr>
            <a:spLocks noGrp="1"/>
          </p:cNvSpPr>
          <p:nvPr>
            <p:ph type="body" sz="quarter" idx="23" hasCustomPrompt="1"/>
          </p:nvPr>
        </p:nvSpPr>
        <p:spPr>
          <a:xfrm>
            <a:off x="6105914" y="1310908"/>
            <a:ext cx="2501120" cy="824746"/>
          </a:xfrm>
          <a:solidFill>
            <a:schemeClr val="accent1"/>
          </a:solidFill>
        </p:spPr>
        <p:txBody>
          <a:bodyPr anchor="ctr">
            <a:noAutofit/>
          </a:bodyPr>
          <a:lstStyle>
            <a:lvl1pPr marL="0" indent="0" algn="ctr">
              <a:spcBef>
                <a:spcPts val="0"/>
              </a:spcBef>
              <a:buNone/>
              <a:defRPr sz="1800" b="1">
                <a:solidFill>
                  <a:schemeClr val="bg1"/>
                </a:solidFill>
              </a:defRPr>
            </a:lvl1pPr>
          </a:lstStyle>
          <a:p>
            <a:pPr lvl="0"/>
            <a:r>
              <a:rPr lang="en-US"/>
              <a:t>Header</a:t>
            </a:r>
          </a:p>
        </p:txBody>
      </p:sp>
      <p:sp>
        <p:nvSpPr>
          <p:cNvPr id="63" name="Text Placeholder 14">
            <a:extLst>
              <a:ext uri="{FF2B5EF4-FFF2-40B4-BE49-F238E27FC236}">
                <a16:creationId xmlns:a16="http://schemas.microsoft.com/office/drawing/2014/main" id="{9B2944F5-BE2D-30CF-E941-94996F18F73B}"/>
              </a:ext>
            </a:extLst>
          </p:cNvPr>
          <p:cNvSpPr>
            <a:spLocks noGrp="1"/>
          </p:cNvSpPr>
          <p:nvPr>
            <p:ph type="body" sz="quarter" idx="24" hasCustomPrompt="1"/>
          </p:nvPr>
        </p:nvSpPr>
        <p:spPr>
          <a:xfrm>
            <a:off x="6105914" y="5861761"/>
            <a:ext cx="2501120" cy="365126"/>
          </a:xfrm>
          <a:solidFill>
            <a:schemeClr val="accent1"/>
          </a:solidFill>
        </p:spPr>
        <p:txBody>
          <a:bodyPr anchor="ctr">
            <a:noAutofit/>
          </a:bodyPr>
          <a:lstStyle>
            <a:lvl1pPr marL="0" indent="0" algn="ctr">
              <a:buNone/>
              <a:defRPr sz="1100" b="0">
                <a:solidFill>
                  <a:schemeClr val="bg1"/>
                </a:solidFill>
              </a:defRPr>
            </a:lvl1pPr>
          </a:lstStyle>
          <a:p>
            <a:pPr lvl="0"/>
            <a:r>
              <a:rPr lang="en-US"/>
              <a:t>Subtitle</a:t>
            </a:r>
          </a:p>
        </p:txBody>
      </p:sp>
      <p:sp>
        <p:nvSpPr>
          <p:cNvPr id="65" name="Text Placeholder 14">
            <a:extLst>
              <a:ext uri="{FF2B5EF4-FFF2-40B4-BE49-F238E27FC236}">
                <a16:creationId xmlns:a16="http://schemas.microsoft.com/office/drawing/2014/main" id="{874FC897-ACFF-8B49-7628-578B5BF1F612}"/>
              </a:ext>
            </a:extLst>
          </p:cNvPr>
          <p:cNvSpPr>
            <a:spLocks noGrp="1"/>
          </p:cNvSpPr>
          <p:nvPr>
            <p:ph type="body" sz="quarter" idx="26" hasCustomPrompt="1"/>
          </p:nvPr>
        </p:nvSpPr>
        <p:spPr>
          <a:xfrm>
            <a:off x="3453766" y="1310908"/>
            <a:ext cx="2501120" cy="824746"/>
          </a:xfrm>
          <a:solidFill>
            <a:schemeClr val="accent3"/>
          </a:solidFill>
        </p:spPr>
        <p:txBody>
          <a:bodyPr anchor="ctr">
            <a:noAutofit/>
          </a:bodyPr>
          <a:lstStyle>
            <a:lvl1pPr marL="0" indent="0" algn="ctr">
              <a:spcBef>
                <a:spcPts val="0"/>
              </a:spcBef>
              <a:buNone/>
              <a:defRPr sz="1800" b="1">
                <a:solidFill>
                  <a:schemeClr val="bg1"/>
                </a:solidFill>
              </a:defRPr>
            </a:lvl1pPr>
          </a:lstStyle>
          <a:p>
            <a:pPr lvl="0"/>
            <a:r>
              <a:rPr lang="en-US"/>
              <a:t>Header</a:t>
            </a:r>
          </a:p>
        </p:txBody>
      </p:sp>
      <p:sp>
        <p:nvSpPr>
          <p:cNvPr id="66" name="Text Placeholder 14">
            <a:extLst>
              <a:ext uri="{FF2B5EF4-FFF2-40B4-BE49-F238E27FC236}">
                <a16:creationId xmlns:a16="http://schemas.microsoft.com/office/drawing/2014/main" id="{BA31D0A1-6B20-5268-FB58-3FE967984574}"/>
              </a:ext>
            </a:extLst>
          </p:cNvPr>
          <p:cNvSpPr>
            <a:spLocks noGrp="1"/>
          </p:cNvSpPr>
          <p:nvPr>
            <p:ph type="body" sz="quarter" idx="27" hasCustomPrompt="1"/>
          </p:nvPr>
        </p:nvSpPr>
        <p:spPr>
          <a:xfrm>
            <a:off x="3453766" y="5861761"/>
            <a:ext cx="2501120" cy="365126"/>
          </a:xfrm>
          <a:solidFill>
            <a:schemeClr val="accent3"/>
          </a:solidFill>
        </p:spPr>
        <p:txBody>
          <a:bodyPr anchor="ctr">
            <a:noAutofit/>
          </a:bodyPr>
          <a:lstStyle>
            <a:lvl1pPr marL="0" indent="0" algn="ctr">
              <a:buNone/>
              <a:defRPr sz="1100" b="0">
                <a:solidFill>
                  <a:schemeClr val="bg1"/>
                </a:solidFill>
              </a:defRPr>
            </a:lvl1pPr>
          </a:lstStyle>
          <a:p>
            <a:pPr lvl="0"/>
            <a:r>
              <a:rPr lang="en-US"/>
              <a:t>Subtitle</a:t>
            </a:r>
          </a:p>
        </p:txBody>
      </p:sp>
      <p:sp>
        <p:nvSpPr>
          <p:cNvPr id="68" name="Text Placeholder 14">
            <a:extLst>
              <a:ext uri="{FF2B5EF4-FFF2-40B4-BE49-F238E27FC236}">
                <a16:creationId xmlns:a16="http://schemas.microsoft.com/office/drawing/2014/main" id="{C61B4219-269F-62FE-52D3-3FBF2D8D99D1}"/>
              </a:ext>
            </a:extLst>
          </p:cNvPr>
          <p:cNvSpPr>
            <a:spLocks noGrp="1"/>
          </p:cNvSpPr>
          <p:nvPr>
            <p:ph type="body" sz="quarter" idx="29" hasCustomPrompt="1"/>
          </p:nvPr>
        </p:nvSpPr>
        <p:spPr>
          <a:xfrm>
            <a:off x="794973" y="1310908"/>
            <a:ext cx="2501120" cy="824746"/>
          </a:xfrm>
          <a:solidFill>
            <a:schemeClr val="tx2"/>
          </a:solidFill>
        </p:spPr>
        <p:txBody>
          <a:bodyPr anchor="ctr">
            <a:noAutofit/>
          </a:bodyPr>
          <a:lstStyle>
            <a:lvl1pPr marL="0" indent="0" algn="ctr">
              <a:spcBef>
                <a:spcPts val="0"/>
              </a:spcBef>
              <a:buNone/>
              <a:defRPr sz="1800" b="1">
                <a:solidFill>
                  <a:schemeClr val="bg1"/>
                </a:solidFill>
              </a:defRPr>
            </a:lvl1pPr>
          </a:lstStyle>
          <a:p>
            <a:pPr lvl="0"/>
            <a:r>
              <a:rPr lang="en-US"/>
              <a:t>Header</a:t>
            </a:r>
          </a:p>
        </p:txBody>
      </p:sp>
      <p:sp>
        <p:nvSpPr>
          <p:cNvPr id="69" name="Text Placeholder 14">
            <a:extLst>
              <a:ext uri="{FF2B5EF4-FFF2-40B4-BE49-F238E27FC236}">
                <a16:creationId xmlns:a16="http://schemas.microsoft.com/office/drawing/2014/main" id="{3CFB1190-4C5B-D50B-35F5-27755E4A8BE8}"/>
              </a:ext>
            </a:extLst>
          </p:cNvPr>
          <p:cNvSpPr>
            <a:spLocks noGrp="1"/>
          </p:cNvSpPr>
          <p:nvPr>
            <p:ph type="body" sz="quarter" idx="30" hasCustomPrompt="1"/>
          </p:nvPr>
        </p:nvSpPr>
        <p:spPr>
          <a:xfrm>
            <a:off x="794973" y="5861761"/>
            <a:ext cx="2501120" cy="365126"/>
          </a:xfrm>
          <a:solidFill>
            <a:schemeClr val="tx2"/>
          </a:solidFill>
        </p:spPr>
        <p:txBody>
          <a:bodyPr anchor="ctr">
            <a:noAutofit/>
          </a:bodyPr>
          <a:lstStyle>
            <a:lvl1pPr marL="0" indent="0" algn="ctr">
              <a:buNone/>
              <a:defRPr sz="1100" b="0">
                <a:solidFill>
                  <a:schemeClr val="bg1"/>
                </a:solidFill>
              </a:defRPr>
            </a:lvl1pPr>
          </a:lstStyle>
          <a:p>
            <a:pPr lvl="0"/>
            <a:r>
              <a:rPr lang="en-US"/>
              <a:t>Subtitle</a:t>
            </a:r>
          </a:p>
        </p:txBody>
      </p:sp>
      <p:sp>
        <p:nvSpPr>
          <p:cNvPr id="10" name="Text Placeholder 14">
            <a:extLst>
              <a:ext uri="{FF2B5EF4-FFF2-40B4-BE49-F238E27FC236}">
                <a16:creationId xmlns:a16="http://schemas.microsoft.com/office/drawing/2014/main" id="{54FF6E72-7560-1F82-5B0F-0CE4C3139806}"/>
              </a:ext>
            </a:extLst>
          </p:cNvPr>
          <p:cNvSpPr>
            <a:spLocks noGrp="1"/>
          </p:cNvSpPr>
          <p:nvPr>
            <p:ph type="body" sz="quarter" idx="32" hasCustomPrompt="1"/>
          </p:nvPr>
        </p:nvSpPr>
        <p:spPr>
          <a:xfrm>
            <a:off x="3453765"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a:t>Details</a:t>
            </a:r>
          </a:p>
          <a:p>
            <a:pPr lvl="1"/>
            <a:r>
              <a:rPr lang="en-US"/>
              <a:t>Details</a:t>
            </a:r>
          </a:p>
        </p:txBody>
      </p:sp>
      <p:sp>
        <p:nvSpPr>
          <p:cNvPr id="11" name="Text Placeholder 14">
            <a:extLst>
              <a:ext uri="{FF2B5EF4-FFF2-40B4-BE49-F238E27FC236}">
                <a16:creationId xmlns:a16="http://schemas.microsoft.com/office/drawing/2014/main" id="{77044152-867E-B574-15CB-F0628CB73911}"/>
              </a:ext>
            </a:extLst>
          </p:cNvPr>
          <p:cNvSpPr>
            <a:spLocks noGrp="1"/>
          </p:cNvSpPr>
          <p:nvPr>
            <p:ph type="body" sz="quarter" idx="33" hasCustomPrompt="1"/>
          </p:nvPr>
        </p:nvSpPr>
        <p:spPr>
          <a:xfrm>
            <a:off x="6105913"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a:t>Details</a:t>
            </a:r>
          </a:p>
          <a:p>
            <a:pPr lvl="1"/>
            <a:r>
              <a:rPr lang="en-US"/>
              <a:t>Details</a:t>
            </a:r>
          </a:p>
        </p:txBody>
      </p:sp>
      <p:sp>
        <p:nvSpPr>
          <p:cNvPr id="12" name="Text Placeholder 14">
            <a:extLst>
              <a:ext uri="{FF2B5EF4-FFF2-40B4-BE49-F238E27FC236}">
                <a16:creationId xmlns:a16="http://schemas.microsoft.com/office/drawing/2014/main" id="{12A422B2-5544-A6AC-67B0-45EF8A181EC6}"/>
              </a:ext>
            </a:extLst>
          </p:cNvPr>
          <p:cNvSpPr>
            <a:spLocks noGrp="1"/>
          </p:cNvSpPr>
          <p:nvPr>
            <p:ph type="body" sz="quarter" idx="34" hasCustomPrompt="1"/>
          </p:nvPr>
        </p:nvSpPr>
        <p:spPr>
          <a:xfrm>
            <a:off x="8762871"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a:t>Details</a:t>
            </a:r>
          </a:p>
          <a:p>
            <a:pPr lvl="1"/>
            <a:r>
              <a:rPr lang="en-US"/>
              <a:t>Details</a:t>
            </a:r>
          </a:p>
        </p:txBody>
      </p:sp>
      <p:sp>
        <p:nvSpPr>
          <p:cNvPr id="16" name="Slide Number Placeholder 5">
            <a:extLst>
              <a:ext uri="{FF2B5EF4-FFF2-40B4-BE49-F238E27FC236}">
                <a16:creationId xmlns:a16="http://schemas.microsoft.com/office/drawing/2014/main" id="{4DF31D31-DC61-FD91-F13F-465FD413509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405010980"/>
      </p:ext>
    </p:extLst>
  </p:cSld>
  <p:clrMapOvr>
    <a:masterClrMapping/>
  </p:clrMapOvr>
  <p:extLst>
    <p:ext uri="{DCECCB84-F9BA-43D5-87BE-67443E8EF086}">
      <p15:sldGuideLst xmlns:p15="http://schemas.microsoft.com/office/powerpoint/2012/main">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Pag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8" name="Picture 7" descr="A picture containing text, clipart&#10;&#10;Description automatically generated">
            <a:extLst>
              <a:ext uri="{FF2B5EF4-FFF2-40B4-BE49-F238E27FC236}">
                <a16:creationId xmlns:a16="http://schemas.microsoft.com/office/drawing/2014/main" id="{B93311E3-CA4D-55AD-6B98-39983C6BFD1A}"/>
              </a:ext>
            </a:extLst>
          </p:cNvPr>
          <p:cNvPicPr>
            <a:picLocks noChangeAspect="1"/>
          </p:cNvPicPr>
          <p:nvPr userDrawn="1"/>
        </p:nvPicPr>
        <p:blipFill>
          <a:blip r:embed="rId3"/>
          <a:stretch>
            <a:fillRect/>
          </a:stretch>
        </p:blipFill>
        <p:spPr>
          <a:xfrm>
            <a:off x="576474" y="5634066"/>
            <a:ext cx="2843110" cy="459044"/>
          </a:xfrm>
          <a:prstGeom prst="rect">
            <a:avLst/>
          </a:prstGeom>
        </p:spPr>
      </p:pic>
      <p:pic>
        <p:nvPicPr>
          <p:cNvPr id="9" name="Picture 8" descr="Icon&#10;&#10;Description automatically generated">
            <a:extLst>
              <a:ext uri="{FF2B5EF4-FFF2-40B4-BE49-F238E27FC236}">
                <a16:creationId xmlns:a16="http://schemas.microsoft.com/office/drawing/2014/main" id="{7EA3B0B5-B3A8-5EBE-67ED-FD8D23F75318}"/>
              </a:ext>
            </a:extLst>
          </p:cNvPr>
          <p:cNvPicPr>
            <a:picLocks noChangeAspect="1"/>
          </p:cNvPicPr>
          <p:nvPr userDrawn="1"/>
        </p:nvPicPr>
        <p:blipFill>
          <a:blip r:embed="rId4"/>
          <a:stretch>
            <a:fillRect/>
          </a:stretch>
        </p:blipFill>
        <p:spPr>
          <a:xfrm>
            <a:off x="7329425" y="1282389"/>
            <a:ext cx="4081347" cy="4081347"/>
          </a:xfrm>
          <a:prstGeom prst="rect">
            <a:avLst/>
          </a:prstGeom>
        </p:spPr>
      </p:pic>
      <p:sp>
        <p:nvSpPr>
          <p:cNvPr id="5" name="Title Placeholder 1">
            <a:extLst>
              <a:ext uri="{FF2B5EF4-FFF2-40B4-BE49-F238E27FC236}">
                <a16:creationId xmlns:a16="http://schemas.microsoft.com/office/drawing/2014/main" id="{7DA5D525-E230-C640-E71C-DAE3EBA4011C}"/>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2" name="Text Placeholder 2">
            <a:extLst>
              <a:ext uri="{FF2B5EF4-FFF2-40B4-BE49-F238E27FC236}">
                <a16:creationId xmlns:a16="http://schemas.microsoft.com/office/drawing/2014/main" id="{9DCDBB9D-5751-3F20-7305-4B197D61D081}"/>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spTree>
    <p:extLst>
      <p:ext uri="{BB962C8B-B14F-4D97-AF65-F5344CB8AC3E}">
        <p14:creationId xmlns:p14="http://schemas.microsoft.com/office/powerpoint/2010/main" val="424313080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2 columns duo">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4" name="Rectangle 3">
            <a:extLst>
              <a:ext uri="{FF2B5EF4-FFF2-40B4-BE49-F238E27FC236}">
                <a16:creationId xmlns:a16="http://schemas.microsoft.com/office/drawing/2014/main" id="{C3A425D3-1C83-872A-F811-8BDBB6EA1F3B}"/>
              </a:ext>
            </a:extLst>
          </p:cNvPr>
          <p:cNvSpPr/>
          <p:nvPr/>
        </p:nvSpPr>
        <p:spPr>
          <a:xfrm>
            <a:off x="594680" y="188172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45927FD8-C3A5-A295-8F59-62CCF6FD858E}"/>
              </a:ext>
            </a:extLst>
          </p:cNvPr>
          <p:cNvSpPr/>
          <p:nvPr/>
        </p:nvSpPr>
        <p:spPr>
          <a:xfrm>
            <a:off x="6179595" y="188172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36986839-0966-2D22-9877-9A6919F065A1}"/>
              </a:ext>
            </a:extLst>
          </p:cNvPr>
          <p:cNvSpPr/>
          <p:nvPr/>
        </p:nvSpPr>
        <p:spPr>
          <a:xfrm>
            <a:off x="594680" y="414486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29921B2F-7B68-3251-4CAB-4A8E1C883EE9}"/>
              </a:ext>
            </a:extLst>
          </p:cNvPr>
          <p:cNvSpPr/>
          <p:nvPr/>
        </p:nvSpPr>
        <p:spPr>
          <a:xfrm>
            <a:off x="6179595" y="414486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Text Placeholder 14">
            <a:extLst>
              <a:ext uri="{FF2B5EF4-FFF2-40B4-BE49-F238E27FC236}">
                <a16:creationId xmlns:a16="http://schemas.microsoft.com/office/drawing/2014/main" id="{7FBCD742-C5E1-53D2-3307-462D8D29487F}"/>
              </a:ext>
            </a:extLst>
          </p:cNvPr>
          <p:cNvSpPr>
            <a:spLocks noGrp="1"/>
          </p:cNvSpPr>
          <p:nvPr>
            <p:ph type="body" sz="quarter" idx="14" hasCustomPrompt="1"/>
          </p:nvPr>
        </p:nvSpPr>
        <p:spPr>
          <a:xfrm>
            <a:off x="819360" y="214854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marL="1657350" indent="-285750">
              <a:buFont typeface="Arial" panose="020B0604020202020204" pitchFamily="34" charset="0"/>
              <a:buChar char="•"/>
              <a:defRPr sz="1600"/>
            </a:lvl4pPr>
            <a:lvl5pPr>
              <a:defRPr sz="1600"/>
            </a:lvl5pPr>
          </a:lstStyle>
          <a:p>
            <a:pPr lvl="0"/>
            <a:r>
              <a:rPr lang="en-US"/>
              <a:t>Details</a:t>
            </a:r>
          </a:p>
          <a:p>
            <a:pPr lvl="1"/>
            <a:r>
              <a:rPr lang="en-US"/>
              <a:t>Details</a:t>
            </a:r>
          </a:p>
        </p:txBody>
      </p:sp>
      <p:sp>
        <p:nvSpPr>
          <p:cNvPr id="18" name="Text Placeholder 14">
            <a:extLst>
              <a:ext uri="{FF2B5EF4-FFF2-40B4-BE49-F238E27FC236}">
                <a16:creationId xmlns:a16="http://schemas.microsoft.com/office/drawing/2014/main" id="{C0B7A0AC-F755-AAA9-E0C9-4B44AC7A2CAA}"/>
              </a:ext>
            </a:extLst>
          </p:cNvPr>
          <p:cNvSpPr>
            <a:spLocks noGrp="1"/>
          </p:cNvSpPr>
          <p:nvPr>
            <p:ph type="body" sz="quarter" idx="23" hasCustomPrompt="1"/>
          </p:nvPr>
        </p:nvSpPr>
        <p:spPr>
          <a:xfrm>
            <a:off x="6415705" y="214854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522288"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19" name="Text Placeholder 14">
            <a:extLst>
              <a:ext uri="{FF2B5EF4-FFF2-40B4-BE49-F238E27FC236}">
                <a16:creationId xmlns:a16="http://schemas.microsoft.com/office/drawing/2014/main" id="{A414571C-DFDA-F831-9986-91E999C7D526}"/>
              </a:ext>
            </a:extLst>
          </p:cNvPr>
          <p:cNvSpPr>
            <a:spLocks noGrp="1"/>
          </p:cNvSpPr>
          <p:nvPr>
            <p:ph type="body" sz="quarter" idx="24" hasCustomPrompt="1"/>
          </p:nvPr>
        </p:nvSpPr>
        <p:spPr>
          <a:xfrm>
            <a:off x="819360" y="436596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20" name="Text Placeholder 14">
            <a:extLst>
              <a:ext uri="{FF2B5EF4-FFF2-40B4-BE49-F238E27FC236}">
                <a16:creationId xmlns:a16="http://schemas.microsoft.com/office/drawing/2014/main" id="{BEB43010-621B-53B8-9D8E-EAE983C47768}"/>
              </a:ext>
            </a:extLst>
          </p:cNvPr>
          <p:cNvSpPr>
            <a:spLocks noGrp="1"/>
          </p:cNvSpPr>
          <p:nvPr>
            <p:ph type="body" sz="quarter" idx="25" hasCustomPrompt="1"/>
          </p:nvPr>
        </p:nvSpPr>
        <p:spPr>
          <a:xfrm>
            <a:off x="6415705" y="436596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13" name="Text Placeholder 14">
            <a:extLst>
              <a:ext uri="{FF2B5EF4-FFF2-40B4-BE49-F238E27FC236}">
                <a16:creationId xmlns:a16="http://schemas.microsoft.com/office/drawing/2014/main" id="{55C20EC5-D5DD-8270-F7D7-F3D3E711EF3D}"/>
              </a:ext>
            </a:extLst>
          </p:cNvPr>
          <p:cNvSpPr>
            <a:spLocks noGrp="1"/>
          </p:cNvSpPr>
          <p:nvPr>
            <p:ph type="body" sz="quarter" idx="22" hasCustomPrompt="1"/>
          </p:nvPr>
        </p:nvSpPr>
        <p:spPr>
          <a:xfrm>
            <a:off x="6178325" y="1443514"/>
            <a:ext cx="5471925" cy="401075"/>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1" name="Text Placeholder 14">
            <a:extLst>
              <a:ext uri="{FF2B5EF4-FFF2-40B4-BE49-F238E27FC236}">
                <a16:creationId xmlns:a16="http://schemas.microsoft.com/office/drawing/2014/main" id="{1D034320-FC5D-4605-204B-CE5019A43649}"/>
              </a:ext>
            </a:extLst>
          </p:cNvPr>
          <p:cNvSpPr>
            <a:spLocks noGrp="1"/>
          </p:cNvSpPr>
          <p:nvPr>
            <p:ph type="body" sz="quarter" idx="21" hasCustomPrompt="1"/>
          </p:nvPr>
        </p:nvSpPr>
        <p:spPr>
          <a:xfrm>
            <a:off x="593410" y="1443514"/>
            <a:ext cx="5471925" cy="401075"/>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4" name="Slide Number Placeholder 5">
            <a:extLst>
              <a:ext uri="{FF2B5EF4-FFF2-40B4-BE49-F238E27FC236}">
                <a16:creationId xmlns:a16="http://schemas.microsoft.com/office/drawing/2014/main" id="{1845DE2C-7733-4E5F-6B2C-D96F134F266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43458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Roadmap or Timeline - Staggere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097281"/>
            <a:ext cx="11085123" cy="45719"/>
          </a:xfrm>
          <a:prstGeom prst="rect">
            <a:avLst/>
          </a:prstGeom>
        </p:spPr>
      </p:pic>
      <p:sp>
        <p:nvSpPr>
          <p:cNvPr id="23" name="Text Placeholder 20">
            <a:extLst>
              <a:ext uri="{FF2B5EF4-FFF2-40B4-BE49-F238E27FC236}">
                <a16:creationId xmlns:a16="http://schemas.microsoft.com/office/drawing/2014/main" id="{76EBDF98-9C2D-796B-DC8D-11A37DB35CCA}"/>
              </a:ext>
            </a:extLst>
          </p:cNvPr>
          <p:cNvSpPr>
            <a:spLocks noGrp="1"/>
          </p:cNvSpPr>
          <p:nvPr>
            <p:ph type="body" sz="quarter" idx="19" hasCustomPrompt="1"/>
          </p:nvPr>
        </p:nvSpPr>
        <p:spPr>
          <a:xfrm>
            <a:off x="6096000" y="369278"/>
            <a:ext cx="2684206" cy="614625"/>
          </a:xfrm>
        </p:spPr>
        <p:txBody>
          <a:bodyPr wrap="square" anchor="ctr">
            <a:noAutofit/>
          </a:bodyPr>
          <a:lstStyle>
            <a:lvl1pPr marL="0" indent="0">
              <a:buNone/>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en-US"/>
              <a:t>Objective:</a:t>
            </a:r>
          </a:p>
        </p:txBody>
      </p:sp>
      <p:sp>
        <p:nvSpPr>
          <p:cNvPr id="24" name="Text Placeholder 20">
            <a:extLst>
              <a:ext uri="{FF2B5EF4-FFF2-40B4-BE49-F238E27FC236}">
                <a16:creationId xmlns:a16="http://schemas.microsoft.com/office/drawing/2014/main" id="{D1A72314-83C8-CE5C-25A4-A33EA6B1B609}"/>
              </a:ext>
            </a:extLst>
          </p:cNvPr>
          <p:cNvSpPr>
            <a:spLocks noGrp="1"/>
          </p:cNvSpPr>
          <p:nvPr>
            <p:ph type="body" sz="quarter" idx="20" hasCustomPrompt="1"/>
          </p:nvPr>
        </p:nvSpPr>
        <p:spPr>
          <a:xfrm>
            <a:off x="8954355" y="373860"/>
            <a:ext cx="2684206" cy="614625"/>
          </a:xfrm>
        </p:spPr>
        <p:txBody>
          <a:bodyPr wrap="square" anchor="ctr">
            <a:noAutofit/>
          </a:bodyPr>
          <a:lstStyle>
            <a:lvl1pPr marL="0" indent="0">
              <a:buNone/>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en-US"/>
              <a:t>Solution:</a:t>
            </a:r>
          </a:p>
        </p:txBody>
      </p:sp>
      <p:sp>
        <p:nvSpPr>
          <p:cNvPr id="25" name="Slide Number Placeholder 5">
            <a:extLst>
              <a:ext uri="{FF2B5EF4-FFF2-40B4-BE49-F238E27FC236}">
                <a16:creationId xmlns:a16="http://schemas.microsoft.com/office/drawing/2014/main" id="{B25D91CA-2BBD-B202-8A73-FA0B8542C8AC}"/>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3" name="Title 1">
            <a:extLst>
              <a:ext uri="{FF2B5EF4-FFF2-40B4-BE49-F238E27FC236}">
                <a16:creationId xmlns:a16="http://schemas.microsoft.com/office/drawing/2014/main" id="{70B77882-D4D4-C69B-1836-889555A270BA}"/>
              </a:ext>
            </a:extLst>
          </p:cNvPr>
          <p:cNvSpPr>
            <a:spLocks noGrp="1"/>
          </p:cNvSpPr>
          <p:nvPr>
            <p:ph type="ctrTitle" hasCustomPrompt="1"/>
          </p:nvPr>
        </p:nvSpPr>
        <p:spPr>
          <a:xfrm>
            <a:off x="578163" y="346226"/>
            <a:ext cx="5441637" cy="618456"/>
          </a:xfrm>
        </p:spPr>
        <p:txBody>
          <a:bodyPr lIns="0" anchor="ctr">
            <a:noAutofit/>
          </a:bodyPr>
          <a:lstStyle>
            <a:lvl1pPr algn="l">
              <a:defRPr sz="3200"/>
            </a:lvl1pPr>
          </a:lstStyle>
          <a:p>
            <a:r>
              <a:rPr lang="en-US"/>
              <a:t>Roadmap or timeline</a:t>
            </a:r>
          </a:p>
        </p:txBody>
      </p:sp>
      <p:cxnSp>
        <p:nvCxnSpPr>
          <p:cNvPr id="2" name="Straight Connector 1">
            <a:extLst>
              <a:ext uri="{FF2B5EF4-FFF2-40B4-BE49-F238E27FC236}">
                <a16:creationId xmlns:a16="http://schemas.microsoft.com/office/drawing/2014/main" id="{6CDD2277-B707-036A-156C-32CDA6515AC8}"/>
              </a:ext>
            </a:extLst>
          </p:cNvPr>
          <p:cNvCxnSpPr>
            <a:cxnSpLocks/>
          </p:cNvCxnSpPr>
          <p:nvPr userDrawn="1"/>
        </p:nvCxnSpPr>
        <p:spPr>
          <a:xfrm>
            <a:off x="-42864" y="3573016"/>
            <a:ext cx="12298326" cy="0"/>
          </a:xfrm>
          <a:prstGeom prst="line">
            <a:avLst/>
          </a:prstGeom>
          <a:ln w="889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539683D-5B6C-A308-32DA-A4E25B8D58C1}"/>
              </a:ext>
            </a:extLst>
          </p:cNvPr>
          <p:cNvGrpSpPr/>
          <p:nvPr/>
        </p:nvGrpSpPr>
        <p:grpSpPr>
          <a:xfrm>
            <a:off x="661026" y="2060848"/>
            <a:ext cx="1188000" cy="1764000"/>
            <a:chOff x="1004774" y="1598748"/>
            <a:chExt cx="1188000" cy="1764000"/>
          </a:xfrm>
        </p:grpSpPr>
        <p:grpSp>
          <p:nvGrpSpPr>
            <p:cNvPr id="11" name="Group 10">
              <a:extLst>
                <a:ext uri="{FF2B5EF4-FFF2-40B4-BE49-F238E27FC236}">
                  <a16:creationId xmlns:a16="http://schemas.microsoft.com/office/drawing/2014/main" id="{BC3FA65A-F46B-AC46-B5B4-D325C64B86A2}"/>
                </a:ext>
              </a:extLst>
            </p:cNvPr>
            <p:cNvGrpSpPr/>
            <p:nvPr/>
          </p:nvGrpSpPr>
          <p:grpSpPr>
            <a:xfrm>
              <a:off x="1364774" y="2894748"/>
              <a:ext cx="468000" cy="468000"/>
              <a:chOff x="4026091" y="4067034"/>
              <a:chExt cx="468000" cy="468000"/>
            </a:xfrm>
          </p:grpSpPr>
          <p:sp>
            <p:nvSpPr>
              <p:cNvPr id="14" name="Oval 13">
                <a:extLst>
                  <a:ext uri="{FF2B5EF4-FFF2-40B4-BE49-F238E27FC236}">
                    <a16:creationId xmlns:a16="http://schemas.microsoft.com/office/drawing/2014/main" id="{EC4C4EB5-4377-79EF-674C-55BAF6A9A67D}"/>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4BB88E-6D8F-3CFE-7B50-8FA01064F654}"/>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4A741599-9458-3C89-D7A2-EFCD3424E9DD}"/>
                </a:ext>
              </a:extLst>
            </p:cNvPr>
            <p:cNvSpPr>
              <a:spLocks noChangeAspect="1"/>
            </p:cNvSpPr>
            <p:nvPr/>
          </p:nvSpPr>
          <p:spPr>
            <a:xfrm>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5BA7FE7-294F-6D0B-23EF-4CE597352F2A}"/>
                </a:ext>
              </a:extLst>
            </p:cNvPr>
            <p:cNvCxnSpPr>
              <a:endCxn id="15"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03911357-3E6C-B0FB-70D2-635B007CA03D}"/>
              </a:ext>
            </a:extLst>
          </p:cNvPr>
          <p:cNvGrpSpPr/>
          <p:nvPr/>
        </p:nvGrpSpPr>
        <p:grpSpPr>
          <a:xfrm>
            <a:off x="5234579" y="2060848"/>
            <a:ext cx="1188000" cy="1764000"/>
            <a:chOff x="1004774" y="1598748"/>
            <a:chExt cx="1188000" cy="1764000"/>
          </a:xfrm>
        </p:grpSpPr>
        <p:grpSp>
          <p:nvGrpSpPr>
            <p:cNvPr id="33" name="Group 32">
              <a:extLst>
                <a:ext uri="{FF2B5EF4-FFF2-40B4-BE49-F238E27FC236}">
                  <a16:creationId xmlns:a16="http://schemas.microsoft.com/office/drawing/2014/main" id="{E8828E81-43DB-46F8-06B9-46EB83648080}"/>
                </a:ext>
              </a:extLst>
            </p:cNvPr>
            <p:cNvGrpSpPr/>
            <p:nvPr/>
          </p:nvGrpSpPr>
          <p:grpSpPr>
            <a:xfrm>
              <a:off x="1364774" y="2894748"/>
              <a:ext cx="468000" cy="468000"/>
              <a:chOff x="4026091" y="4067034"/>
              <a:chExt cx="468000" cy="468000"/>
            </a:xfrm>
          </p:grpSpPr>
          <p:sp>
            <p:nvSpPr>
              <p:cNvPr id="36" name="Oval 35">
                <a:extLst>
                  <a:ext uri="{FF2B5EF4-FFF2-40B4-BE49-F238E27FC236}">
                    <a16:creationId xmlns:a16="http://schemas.microsoft.com/office/drawing/2014/main" id="{1DBD6C8D-7B13-944A-D57D-A6A5C6F12B46}"/>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C32C68C-3E5D-FCB9-5E5D-75B6C92EE5E1}"/>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Oval 33">
              <a:extLst>
                <a:ext uri="{FF2B5EF4-FFF2-40B4-BE49-F238E27FC236}">
                  <a16:creationId xmlns:a16="http://schemas.microsoft.com/office/drawing/2014/main" id="{C1F39B5D-EE24-2577-FDFF-7A1847F9027A}"/>
                </a:ext>
              </a:extLst>
            </p:cNvPr>
            <p:cNvSpPr>
              <a:spLocks noChangeAspect="1"/>
            </p:cNvSpPr>
            <p:nvPr/>
          </p:nvSpPr>
          <p:spPr>
            <a:xfrm>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12142279-33D7-5573-EA1B-1A839892CEE1}"/>
                </a:ext>
              </a:extLst>
            </p:cNvPr>
            <p:cNvCxnSpPr>
              <a:endCxn id="37"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E467246-8073-C5A5-4852-624D945A0695}"/>
              </a:ext>
            </a:extLst>
          </p:cNvPr>
          <p:cNvGrpSpPr/>
          <p:nvPr/>
        </p:nvGrpSpPr>
        <p:grpSpPr>
          <a:xfrm rot="10800000">
            <a:off x="2767118" y="3356937"/>
            <a:ext cx="1188000" cy="1764000"/>
            <a:chOff x="1004774" y="1598748"/>
            <a:chExt cx="1188000" cy="1764000"/>
          </a:xfrm>
        </p:grpSpPr>
        <p:grpSp>
          <p:nvGrpSpPr>
            <p:cNvPr id="41" name="Group 40">
              <a:extLst>
                <a:ext uri="{FF2B5EF4-FFF2-40B4-BE49-F238E27FC236}">
                  <a16:creationId xmlns:a16="http://schemas.microsoft.com/office/drawing/2014/main" id="{23BF0A91-0412-2B80-53F2-F44DCA081920}"/>
                </a:ext>
              </a:extLst>
            </p:cNvPr>
            <p:cNvGrpSpPr/>
            <p:nvPr/>
          </p:nvGrpSpPr>
          <p:grpSpPr>
            <a:xfrm>
              <a:off x="1364774" y="2894748"/>
              <a:ext cx="468000" cy="468000"/>
              <a:chOff x="4026091" y="4067034"/>
              <a:chExt cx="468000" cy="468000"/>
            </a:xfrm>
          </p:grpSpPr>
          <p:sp>
            <p:nvSpPr>
              <p:cNvPr id="44" name="Oval 43">
                <a:extLst>
                  <a:ext uri="{FF2B5EF4-FFF2-40B4-BE49-F238E27FC236}">
                    <a16:creationId xmlns:a16="http://schemas.microsoft.com/office/drawing/2014/main" id="{AC3FEDF9-4455-A933-B9BC-D4142119229C}"/>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65F6A99-9B45-5594-8FAA-0465AA9156FC}"/>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Oval 41">
              <a:extLst>
                <a:ext uri="{FF2B5EF4-FFF2-40B4-BE49-F238E27FC236}">
                  <a16:creationId xmlns:a16="http://schemas.microsoft.com/office/drawing/2014/main" id="{9EC8D793-C77E-A615-CAD8-BB89484BCA6D}"/>
                </a:ext>
              </a:extLst>
            </p:cNvPr>
            <p:cNvSpPr>
              <a:spLocks noChangeAspect="1"/>
            </p:cNvSpPr>
            <p:nvPr userDrawn="1"/>
          </p:nvSpPr>
          <p:spPr>
            <a:xfrm rot="10800000">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D2FA5D57-58CC-441A-D225-3DD0B6CFE6EC}"/>
                </a:ext>
              </a:extLst>
            </p:cNvPr>
            <p:cNvCxnSpPr>
              <a:endCxn id="45"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3A8E2B53-114C-4615-1662-E7313C15E4BB}"/>
              </a:ext>
            </a:extLst>
          </p:cNvPr>
          <p:cNvGrpSpPr/>
          <p:nvPr/>
        </p:nvGrpSpPr>
        <p:grpSpPr>
          <a:xfrm>
            <a:off x="9821071" y="2055411"/>
            <a:ext cx="1188000" cy="1764000"/>
            <a:chOff x="1004774" y="1598748"/>
            <a:chExt cx="1188000" cy="1764000"/>
          </a:xfrm>
        </p:grpSpPr>
        <p:grpSp>
          <p:nvGrpSpPr>
            <p:cNvPr id="49" name="Group 48">
              <a:extLst>
                <a:ext uri="{FF2B5EF4-FFF2-40B4-BE49-F238E27FC236}">
                  <a16:creationId xmlns:a16="http://schemas.microsoft.com/office/drawing/2014/main" id="{712375FC-8418-B6D1-91AA-5DB80FE2515A}"/>
                </a:ext>
              </a:extLst>
            </p:cNvPr>
            <p:cNvGrpSpPr/>
            <p:nvPr/>
          </p:nvGrpSpPr>
          <p:grpSpPr>
            <a:xfrm>
              <a:off x="1364774" y="2894748"/>
              <a:ext cx="468000" cy="468000"/>
              <a:chOff x="4026091" y="4067034"/>
              <a:chExt cx="468000" cy="468000"/>
            </a:xfrm>
          </p:grpSpPr>
          <p:sp>
            <p:nvSpPr>
              <p:cNvPr id="52" name="Oval 51">
                <a:extLst>
                  <a:ext uri="{FF2B5EF4-FFF2-40B4-BE49-F238E27FC236}">
                    <a16:creationId xmlns:a16="http://schemas.microsoft.com/office/drawing/2014/main" id="{ED7EC919-C953-70F8-E5F0-C079B7DE6FF3}"/>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33B4D6E-EF20-EFE8-8124-C591206A3FD8}"/>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C839C6A7-C347-300B-7FEB-FD7EBC7E5E7F}"/>
                </a:ext>
              </a:extLst>
            </p:cNvPr>
            <p:cNvSpPr>
              <a:spLocks noChangeAspect="1"/>
            </p:cNvSpPr>
            <p:nvPr/>
          </p:nvSpPr>
          <p:spPr>
            <a:xfrm>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5A4B94D5-B296-1FF0-6C1E-66F19200DB0C}"/>
                </a:ext>
              </a:extLst>
            </p:cNvPr>
            <p:cNvCxnSpPr>
              <a:endCxn id="53"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79844EA-9028-B9CF-BBC1-CD9702836B6A}"/>
              </a:ext>
            </a:extLst>
          </p:cNvPr>
          <p:cNvGrpSpPr/>
          <p:nvPr userDrawn="1"/>
        </p:nvGrpSpPr>
        <p:grpSpPr>
          <a:xfrm rot="10800000">
            <a:off x="7501569" y="3356647"/>
            <a:ext cx="1188000" cy="1764000"/>
            <a:chOff x="1004774" y="1598748"/>
            <a:chExt cx="1188000" cy="1764000"/>
          </a:xfrm>
        </p:grpSpPr>
        <p:grpSp>
          <p:nvGrpSpPr>
            <p:cNvPr id="55" name="Group 54">
              <a:extLst>
                <a:ext uri="{FF2B5EF4-FFF2-40B4-BE49-F238E27FC236}">
                  <a16:creationId xmlns:a16="http://schemas.microsoft.com/office/drawing/2014/main" id="{D00B2DE0-E416-F4E8-A3C7-D62DCADA2325}"/>
                </a:ext>
              </a:extLst>
            </p:cNvPr>
            <p:cNvGrpSpPr/>
            <p:nvPr/>
          </p:nvGrpSpPr>
          <p:grpSpPr>
            <a:xfrm>
              <a:off x="1364774" y="2894748"/>
              <a:ext cx="468000" cy="468000"/>
              <a:chOff x="4026091" y="4067034"/>
              <a:chExt cx="468000" cy="468000"/>
            </a:xfrm>
          </p:grpSpPr>
          <p:sp>
            <p:nvSpPr>
              <p:cNvPr id="58" name="Oval 57">
                <a:extLst>
                  <a:ext uri="{FF2B5EF4-FFF2-40B4-BE49-F238E27FC236}">
                    <a16:creationId xmlns:a16="http://schemas.microsoft.com/office/drawing/2014/main" id="{CA7EAD9A-EB4B-646C-E771-4E6C7FB69C76}"/>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010FD8A-F5FF-DC37-CFF2-4F6DF7456B89}"/>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AFCEC0A7-9EE0-F513-5245-56B5761E4A8A}"/>
                </a:ext>
              </a:extLst>
            </p:cNvPr>
            <p:cNvSpPr>
              <a:spLocks noChangeAspect="1"/>
            </p:cNvSpPr>
            <p:nvPr/>
          </p:nvSpPr>
          <p:spPr>
            <a:xfrm rot="10800000">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8FCBEE4C-7720-7F7E-4A65-D33CB5A43929}"/>
                </a:ext>
              </a:extLst>
            </p:cNvPr>
            <p:cNvCxnSpPr>
              <a:endCxn id="59"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sp>
        <p:nvSpPr>
          <p:cNvPr id="7" name="Text Placeholder 6">
            <a:extLst>
              <a:ext uri="{FF2B5EF4-FFF2-40B4-BE49-F238E27FC236}">
                <a16:creationId xmlns:a16="http://schemas.microsoft.com/office/drawing/2014/main" id="{CE6080B7-94EF-539A-7B41-937AA2F7A72E}"/>
              </a:ext>
            </a:extLst>
          </p:cNvPr>
          <p:cNvSpPr>
            <a:spLocks noGrp="1"/>
          </p:cNvSpPr>
          <p:nvPr>
            <p:ph type="body" sz="quarter" idx="21" hasCustomPrompt="1"/>
          </p:nvPr>
        </p:nvSpPr>
        <p:spPr>
          <a:xfrm>
            <a:off x="748384" y="2226257"/>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10" name="Text Placeholder 6">
            <a:extLst>
              <a:ext uri="{FF2B5EF4-FFF2-40B4-BE49-F238E27FC236}">
                <a16:creationId xmlns:a16="http://schemas.microsoft.com/office/drawing/2014/main" id="{F39E0F43-A42F-F0AC-7146-6F12EC94E74F}"/>
              </a:ext>
            </a:extLst>
          </p:cNvPr>
          <p:cNvSpPr>
            <a:spLocks noGrp="1"/>
          </p:cNvSpPr>
          <p:nvPr>
            <p:ph type="body" sz="quarter" idx="22" hasCustomPrompt="1"/>
          </p:nvPr>
        </p:nvSpPr>
        <p:spPr>
          <a:xfrm>
            <a:off x="5324036" y="2226257"/>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17" name="Text Placeholder 6">
            <a:extLst>
              <a:ext uri="{FF2B5EF4-FFF2-40B4-BE49-F238E27FC236}">
                <a16:creationId xmlns:a16="http://schemas.microsoft.com/office/drawing/2014/main" id="{CFA31A75-8211-F1C0-1A83-295058EF4AF1}"/>
              </a:ext>
            </a:extLst>
          </p:cNvPr>
          <p:cNvSpPr>
            <a:spLocks noGrp="1"/>
          </p:cNvSpPr>
          <p:nvPr>
            <p:ph type="body" sz="quarter" idx="23" hasCustomPrompt="1"/>
          </p:nvPr>
        </p:nvSpPr>
        <p:spPr>
          <a:xfrm>
            <a:off x="9899688" y="2226257"/>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18" name="Text Placeholder 6">
            <a:extLst>
              <a:ext uri="{FF2B5EF4-FFF2-40B4-BE49-F238E27FC236}">
                <a16:creationId xmlns:a16="http://schemas.microsoft.com/office/drawing/2014/main" id="{A419C38F-59DF-1C56-5D0A-DDF4C0081DD7}"/>
              </a:ext>
            </a:extLst>
          </p:cNvPr>
          <p:cNvSpPr>
            <a:spLocks noGrp="1"/>
          </p:cNvSpPr>
          <p:nvPr>
            <p:ph type="body" sz="quarter" idx="24" hasCustomPrompt="1"/>
          </p:nvPr>
        </p:nvSpPr>
        <p:spPr>
          <a:xfrm>
            <a:off x="2858673" y="4116142"/>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19" name="Text Placeholder 6">
            <a:extLst>
              <a:ext uri="{FF2B5EF4-FFF2-40B4-BE49-F238E27FC236}">
                <a16:creationId xmlns:a16="http://schemas.microsoft.com/office/drawing/2014/main" id="{684D07F4-3F2F-61CF-7498-6F17A15CF81C}"/>
              </a:ext>
            </a:extLst>
          </p:cNvPr>
          <p:cNvSpPr>
            <a:spLocks noGrp="1"/>
          </p:cNvSpPr>
          <p:nvPr>
            <p:ph type="body" sz="quarter" idx="25" hasCustomPrompt="1"/>
          </p:nvPr>
        </p:nvSpPr>
        <p:spPr>
          <a:xfrm>
            <a:off x="7593124" y="4130883"/>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20" name="Text Placeholder 6">
            <a:extLst>
              <a:ext uri="{FF2B5EF4-FFF2-40B4-BE49-F238E27FC236}">
                <a16:creationId xmlns:a16="http://schemas.microsoft.com/office/drawing/2014/main" id="{319A421E-0D7F-51C1-6DBA-40B7C61512D2}"/>
              </a:ext>
            </a:extLst>
          </p:cNvPr>
          <p:cNvSpPr>
            <a:spLocks noGrp="1"/>
          </p:cNvSpPr>
          <p:nvPr>
            <p:ph type="body" sz="quarter" idx="26" hasCustomPrompt="1"/>
          </p:nvPr>
        </p:nvSpPr>
        <p:spPr>
          <a:xfrm>
            <a:off x="627639" y="3925184"/>
            <a:ext cx="1283062" cy="468000"/>
          </a:xfrm>
        </p:spPr>
        <p:txBody>
          <a:bodyPr anchor="t" anchorCtr="0"/>
          <a:lstStyle>
            <a:lvl1pPr marL="0" indent="0" algn="ctr">
              <a:buNone/>
              <a:defRPr sz="1200">
                <a:solidFill>
                  <a:schemeClr val="tx1"/>
                </a:solidFill>
              </a:defRPr>
            </a:lvl1pPr>
          </a:lstStyle>
          <a:p>
            <a:pPr lvl="0"/>
            <a:r>
              <a:rPr lang="en-US" dirty="0"/>
              <a:t>Lorem Ipsum</a:t>
            </a:r>
          </a:p>
        </p:txBody>
      </p:sp>
      <p:sp>
        <p:nvSpPr>
          <p:cNvPr id="21" name="Text Placeholder 6">
            <a:extLst>
              <a:ext uri="{FF2B5EF4-FFF2-40B4-BE49-F238E27FC236}">
                <a16:creationId xmlns:a16="http://schemas.microsoft.com/office/drawing/2014/main" id="{F4177673-0B3F-0EF2-B5E5-D5A704689D9F}"/>
              </a:ext>
            </a:extLst>
          </p:cNvPr>
          <p:cNvSpPr>
            <a:spLocks noGrp="1"/>
          </p:cNvSpPr>
          <p:nvPr>
            <p:ph type="body" sz="quarter" idx="27" hasCustomPrompt="1"/>
          </p:nvPr>
        </p:nvSpPr>
        <p:spPr>
          <a:xfrm>
            <a:off x="2738542" y="2915199"/>
            <a:ext cx="1283062" cy="468000"/>
          </a:xfrm>
        </p:spPr>
        <p:txBody>
          <a:bodyPr anchor="t" anchorCtr="0"/>
          <a:lstStyle>
            <a:lvl1pPr marL="0" indent="0" algn="ctr">
              <a:buNone/>
              <a:defRPr sz="1200">
                <a:solidFill>
                  <a:schemeClr val="tx1"/>
                </a:solidFill>
              </a:defRPr>
            </a:lvl1pPr>
          </a:lstStyle>
          <a:p>
            <a:pPr lvl="0"/>
            <a:r>
              <a:rPr lang="en-US" dirty="0"/>
              <a:t>Lorem Ipsum</a:t>
            </a:r>
          </a:p>
        </p:txBody>
      </p:sp>
      <p:sp>
        <p:nvSpPr>
          <p:cNvPr id="22" name="Text Placeholder 6">
            <a:extLst>
              <a:ext uri="{FF2B5EF4-FFF2-40B4-BE49-F238E27FC236}">
                <a16:creationId xmlns:a16="http://schemas.microsoft.com/office/drawing/2014/main" id="{9DEF5514-EDCA-C7DA-683A-976FC6937853}"/>
              </a:ext>
            </a:extLst>
          </p:cNvPr>
          <p:cNvSpPr>
            <a:spLocks noGrp="1"/>
          </p:cNvSpPr>
          <p:nvPr>
            <p:ph type="body" sz="quarter" idx="28" hasCustomPrompt="1"/>
          </p:nvPr>
        </p:nvSpPr>
        <p:spPr>
          <a:xfrm>
            <a:off x="5224164" y="3925184"/>
            <a:ext cx="1283062" cy="468000"/>
          </a:xfrm>
        </p:spPr>
        <p:txBody>
          <a:bodyPr anchor="t" anchorCtr="0"/>
          <a:lstStyle>
            <a:lvl1pPr marL="0" indent="0" algn="ctr">
              <a:buNone/>
              <a:defRPr sz="1200">
                <a:solidFill>
                  <a:schemeClr val="tx1"/>
                </a:solidFill>
              </a:defRPr>
            </a:lvl1pPr>
          </a:lstStyle>
          <a:p>
            <a:pPr lvl="0"/>
            <a:r>
              <a:rPr lang="en-US" dirty="0"/>
              <a:t>Lorem Ipsum</a:t>
            </a:r>
          </a:p>
        </p:txBody>
      </p:sp>
      <p:sp>
        <p:nvSpPr>
          <p:cNvPr id="26" name="Text Placeholder 6">
            <a:extLst>
              <a:ext uri="{FF2B5EF4-FFF2-40B4-BE49-F238E27FC236}">
                <a16:creationId xmlns:a16="http://schemas.microsoft.com/office/drawing/2014/main" id="{2D6B5AEA-A700-AF83-6B83-8D2441A922E8}"/>
              </a:ext>
            </a:extLst>
          </p:cNvPr>
          <p:cNvSpPr>
            <a:spLocks noGrp="1"/>
          </p:cNvSpPr>
          <p:nvPr>
            <p:ph type="body" sz="quarter" idx="29" hasCustomPrompt="1"/>
          </p:nvPr>
        </p:nvSpPr>
        <p:spPr>
          <a:xfrm>
            <a:off x="7492234" y="2915199"/>
            <a:ext cx="1283062" cy="468000"/>
          </a:xfrm>
        </p:spPr>
        <p:txBody>
          <a:bodyPr anchor="t" anchorCtr="0"/>
          <a:lstStyle>
            <a:lvl1pPr marL="0" indent="0" algn="ctr">
              <a:buNone/>
              <a:defRPr sz="1200">
                <a:solidFill>
                  <a:schemeClr val="tx1"/>
                </a:solidFill>
              </a:defRPr>
            </a:lvl1pPr>
          </a:lstStyle>
          <a:p>
            <a:pPr lvl="0"/>
            <a:r>
              <a:rPr lang="en-US" dirty="0"/>
              <a:t>Lorem Ipsum</a:t>
            </a:r>
          </a:p>
        </p:txBody>
      </p:sp>
      <p:sp>
        <p:nvSpPr>
          <p:cNvPr id="27" name="Text Placeholder 6">
            <a:extLst>
              <a:ext uri="{FF2B5EF4-FFF2-40B4-BE49-F238E27FC236}">
                <a16:creationId xmlns:a16="http://schemas.microsoft.com/office/drawing/2014/main" id="{BC03452B-6E68-E317-0715-A2C3F9226585}"/>
              </a:ext>
            </a:extLst>
          </p:cNvPr>
          <p:cNvSpPr>
            <a:spLocks noGrp="1"/>
          </p:cNvSpPr>
          <p:nvPr>
            <p:ph type="body" sz="quarter" idx="30" hasCustomPrompt="1"/>
          </p:nvPr>
        </p:nvSpPr>
        <p:spPr>
          <a:xfrm>
            <a:off x="9809627" y="3925184"/>
            <a:ext cx="1283062" cy="468000"/>
          </a:xfrm>
        </p:spPr>
        <p:txBody>
          <a:bodyPr anchor="t" anchorCtr="0"/>
          <a:lstStyle>
            <a:lvl1pPr marL="0" indent="0" algn="ctr">
              <a:buNone/>
              <a:defRPr sz="1200">
                <a:solidFill>
                  <a:schemeClr val="tx1"/>
                </a:solidFill>
              </a:defRPr>
            </a:lvl1pPr>
          </a:lstStyle>
          <a:p>
            <a:pPr lvl="0"/>
            <a:r>
              <a:rPr lang="en-US" dirty="0"/>
              <a:t>Lorem Ipsum</a:t>
            </a:r>
          </a:p>
        </p:txBody>
      </p:sp>
    </p:spTree>
    <p:extLst>
      <p:ext uri="{BB962C8B-B14F-4D97-AF65-F5344CB8AC3E}">
        <p14:creationId xmlns:p14="http://schemas.microsoft.com/office/powerpoint/2010/main" val="43658315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Roadmap or Timeline - Linea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097281"/>
            <a:ext cx="11085123" cy="45719"/>
          </a:xfrm>
          <a:prstGeom prst="rect">
            <a:avLst/>
          </a:prstGeom>
        </p:spPr>
      </p:pic>
      <p:sp>
        <p:nvSpPr>
          <p:cNvPr id="23" name="Text Placeholder 20">
            <a:extLst>
              <a:ext uri="{FF2B5EF4-FFF2-40B4-BE49-F238E27FC236}">
                <a16:creationId xmlns:a16="http://schemas.microsoft.com/office/drawing/2014/main" id="{76EBDF98-9C2D-796B-DC8D-11A37DB35CCA}"/>
              </a:ext>
            </a:extLst>
          </p:cNvPr>
          <p:cNvSpPr>
            <a:spLocks noGrp="1"/>
          </p:cNvSpPr>
          <p:nvPr>
            <p:ph type="body" sz="quarter" idx="19" hasCustomPrompt="1"/>
          </p:nvPr>
        </p:nvSpPr>
        <p:spPr>
          <a:xfrm>
            <a:off x="6096000" y="369278"/>
            <a:ext cx="2684206" cy="614625"/>
          </a:xfrm>
        </p:spPr>
        <p:txBody>
          <a:bodyPr wrap="square" anchor="ctr">
            <a:noAutofit/>
          </a:bodyPr>
          <a:lstStyle>
            <a:lvl1pPr marL="0" indent="0">
              <a:buNone/>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en-US"/>
              <a:t>Objective:</a:t>
            </a:r>
          </a:p>
        </p:txBody>
      </p:sp>
      <p:sp>
        <p:nvSpPr>
          <p:cNvPr id="24" name="Text Placeholder 20">
            <a:extLst>
              <a:ext uri="{FF2B5EF4-FFF2-40B4-BE49-F238E27FC236}">
                <a16:creationId xmlns:a16="http://schemas.microsoft.com/office/drawing/2014/main" id="{D1A72314-83C8-CE5C-25A4-A33EA6B1B609}"/>
              </a:ext>
            </a:extLst>
          </p:cNvPr>
          <p:cNvSpPr>
            <a:spLocks noGrp="1"/>
          </p:cNvSpPr>
          <p:nvPr>
            <p:ph type="body" sz="quarter" idx="20" hasCustomPrompt="1"/>
          </p:nvPr>
        </p:nvSpPr>
        <p:spPr>
          <a:xfrm>
            <a:off x="8954355" y="373860"/>
            <a:ext cx="2684206" cy="614625"/>
          </a:xfrm>
        </p:spPr>
        <p:txBody>
          <a:bodyPr wrap="square" anchor="ctr">
            <a:noAutofit/>
          </a:bodyPr>
          <a:lstStyle>
            <a:lvl1pPr marL="0" indent="0">
              <a:buNone/>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en-US"/>
              <a:t>Solution:</a:t>
            </a:r>
          </a:p>
        </p:txBody>
      </p:sp>
      <p:sp>
        <p:nvSpPr>
          <p:cNvPr id="25" name="Slide Number Placeholder 5">
            <a:extLst>
              <a:ext uri="{FF2B5EF4-FFF2-40B4-BE49-F238E27FC236}">
                <a16:creationId xmlns:a16="http://schemas.microsoft.com/office/drawing/2014/main" id="{B25D91CA-2BBD-B202-8A73-FA0B8542C8AC}"/>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3" name="Title 1">
            <a:extLst>
              <a:ext uri="{FF2B5EF4-FFF2-40B4-BE49-F238E27FC236}">
                <a16:creationId xmlns:a16="http://schemas.microsoft.com/office/drawing/2014/main" id="{70B77882-D4D4-C69B-1836-889555A270BA}"/>
              </a:ext>
            </a:extLst>
          </p:cNvPr>
          <p:cNvSpPr>
            <a:spLocks noGrp="1"/>
          </p:cNvSpPr>
          <p:nvPr>
            <p:ph type="ctrTitle" hasCustomPrompt="1"/>
          </p:nvPr>
        </p:nvSpPr>
        <p:spPr>
          <a:xfrm>
            <a:off x="578163" y="346226"/>
            <a:ext cx="5441637" cy="618456"/>
          </a:xfrm>
        </p:spPr>
        <p:txBody>
          <a:bodyPr lIns="0" anchor="ctr">
            <a:noAutofit/>
          </a:bodyPr>
          <a:lstStyle>
            <a:lvl1pPr algn="l">
              <a:defRPr sz="3200"/>
            </a:lvl1pPr>
          </a:lstStyle>
          <a:p>
            <a:r>
              <a:rPr lang="en-US"/>
              <a:t>Roadmap or timeline</a:t>
            </a:r>
          </a:p>
        </p:txBody>
      </p:sp>
      <p:cxnSp>
        <p:nvCxnSpPr>
          <p:cNvPr id="6" name="Straight Connector 5">
            <a:extLst>
              <a:ext uri="{FF2B5EF4-FFF2-40B4-BE49-F238E27FC236}">
                <a16:creationId xmlns:a16="http://schemas.microsoft.com/office/drawing/2014/main" id="{35737311-8E0B-B211-E87B-BD48E894675E}"/>
              </a:ext>
            </a:extLst>
          </p:cNvPr>
          <p:cNvCxnSpPr>
            <a:cxnSpLocks/>
          </p:cNvCxnSpPr>
          <p:nvPr userDrawn="1"/>
        </p:nvCxnSpPr>
        <p:spPr>
          <a:xfrm>
            <a:off x="-72211" y="4005064"/>
            <a:ext cx="12298326" cy="0"/>
          </a:xfrm>
          <a:prstGeom prst="line">
            <a:avLst/>
          </a:prstGeom>
          <a:ln w="889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E207B65-AB46-7BBE-7206-91C9CC068D60}"/>
              </a:ext>
            </a:extLst>
          </p:cNvPr>
          <p:cNvGrpSpPr/>
          <p:nvPr/>
        </p:nvGrpSpPr>
        <p:grpSpPr>
          <a:xfrm>
            <a:off x="924483" y="2487459"/>
            <a:ext cx="1188000" cy="1764000"/>
            <a:chOff x="1004774" y="1598748"/>
            <a:chExt cx="1188000" cy="1764000"/>
          </a:xfrm>
        </p:grpSpPr>
        <p:grpSp>
          <p:nvGrpSpPr>
            <p:cNvPr id="18" name="Group 17">
              <a:extLst>
                <a:ext uri="{FF2B5EF4-FFF2-40B4-BE49-F238E27FC236}">
                  <a16:creationId xmlns:a16="http://schemas.microsoft.com/office/drawing/2014/main" id="{DB94AD18-BBB0-E2B5-4C9F-344EAC343D59}"/>
                </a:ext>
              </a:extLst>
            </p:cNvPr>
            <p:cNvGrpSpPr/>
            <p:nvPr/>
          </p:nvGrpSpPr>
          <p:grpSpPr>
            <a:xfrm>
              <a:off x="1364774" y="2894748"/>
              <a:ext cx="468000" cy="468000"/>
              <a:chOff x="4026091" y="4067034"/>
              <a:chExt cx="468000" cy="468000"/>
            </a:xfrm>
          </p:grpSpPr>
          <p:sp>
            <p:nvSpPr>
              <p:cNvPr id="21" name="Oval 20">
                <a:extLst>
                  <a:ext uri="{FF2B5EF4-FFF2-40B4-BE49-F238E27FC236}">
                    <a16:creationId xmlns:a16="http://schemas.microsoft.com/office/drawing/2014/main" id="{0995052B-B5F3-1D94-CBAF-56D3D805F9C2}"/>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C00C0F1-BEF3-CEA7-4BCB-8E0D6947E909}"/>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a:extLst>
                <a:ext uri="{FF2B5EF4-FFF2-40B4-BE49-F238E27FC236}">
                  <a16:creationId xmlns:a16="http://schemas.microsoft.com/office/drawing/2014/main" id="{9A909260-A37C-EBCE-8703-80A6E5308FB3}"/>
                </a:ext>
              </a:extLst>
            </p:cNvPr>
            <p:cNvSpPr>
              <a:spLocks noChangeAspect="1"/>
            </p:cNvSpPr>
            <p:nvPr/>
          </p:nvSpPr>
          <p:spPr>
            <a:xfrm>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8CADA6B2-0340-3737-2DF9-94697FE4783A}"/>
                </a:ext>
              </a:extLst>
            </p:cNvPr>
            <p:cNvCxnSpPr>
              <a:endCxn id="22"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BA7A454-425F-9A44-4A6A-2C6967ADB9A6}"/>
              </a:ext>
            </a:extLst>
          </p:cNvPr>
          <p:cNvGrpSpPr/>
          <p:nvPr/>
        </p:nvGrpSpPr>
        <p:grpSpPr>
          <a:xfrm>
            <a:off x="5567099" y="2492896"/>
            <a:ext cx="1188000" cy="1764000"/>
            <a:chOff x="1004774" y="1598748"/>
            <a:chExt cx="1188000" cy="1764000"/>
          </a:xfrm>
        </p:grpSpPr>
        <p:grpSp>
          <p:nvGrpSpPr>
            <p:cNvPr id="30" name="Group 29">
              <a:extLst>
                <a:ext uri="{FF2B5EF4-FFF2-40B4-BE49-F238E27FC236}">
                  <a16:creationId xmlns:a16="http://schemas.microsoft.com/office/drawing/2014/main" id="{F7140FAC-369C-5AB2-BDBD-1995F8B74297}"/>
                </a:ext>
              </a:extLst>
            </p:cNvPr>
            <p:cNvGrpSpPr/>
            <p:nvPr/>
          </p:nvGrpSpPr>
          <p:grpSpPr>
            <a:xfrm>
              <a:off x="1364774" y="2894748"/>
              <a:ext cx="468000" cy="468000"/>
              <a:chOff x="4026091" y="4067034"/>
              <a:chExt cx="468000" cy="468000"/>
            </a:xfrm>
          </p:grpSpPr>
          <p:sp>
            <p:nvSpPr>
              <p:cNvPr id="62" name="Oval 61">
                <a:extLst>
                  <a:ext uri="{FF2B5EF4-FFF2-40B4-BE49-F238E27FC236}">
                    <a16:creationId xmlns:a16="http://schemas.microsoft.com/office/drawing/2014/main" id="{C8A4D9C1-E806-6186-0B7B-F21A08FD235B}"/>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07AE240-8FA6-785E-1AB5-258D6D00D07C}"/>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EEA092CD-7476-1B6D-E7C1-91BCCAC3E7CF}"/>
                </a:ext>
              </a:extLst>
            </p:cNvPr>
            <p:cNvSpPr>
              <a:spLocks noChangeAspect="1"/>
            </p:cNvSpPr>
            <p:nvPr/>
          </p:nvSpPr>
          <p:spPr>
            <a:xfrm>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3B9EFED1-186F-FDF1-0F24-40700C73F950}"/>
                </a:ext>
              </a:extLst>
            </p:cNvPr>
            <p:cNvCxnSpPr>
              <a:endCxn id="63"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209C8186-F13B-ABAA-77D2-17E78077AD86}"/>
              </a:ext>
            </a:extLst>
          </p:cNvPr>
          <p:cNvGrpSpPr/>
          <p:nvPr/>
        </p:nvGrpSpPr>
        <p:grpSpPr>
          <a:xfrm>
            <a:off x="3245791" y="2487459"/>
            <a:ext cx="1188000" cy="1764000"/>
            <a:chOff x="1004774" y="1598748"/>
            <a:chExt cx="1188000" cy="1764000"/>
          </a:xfrm>
        </p:grpSpPr>
        <p:grpSp>
          <p:nvGrpSpPr>
            <p:cNvPr id="67" name="Group 66">
              <a:extLst>
                <a:ext uri="{FF2B5EF4-FFF2-40B4-BE49-F238E27FC236}">
                  <a16:creationId xmlns:a16="http://schemas.microsoft.com/office/drawing/2014/main" id="{75E16C7D-13D7-7AB8-570E-38214F54431A}"/>
                </a:ext>
              </a:extLst>
            </p:cNvPr>
            <p:cNvGrpSpPr/>
            <p:nvPr/>
          </p:nvGrpSpPr>
          <p:grpSpPr>
            <a:xfrm>
              <a:off x="1364774" y="2894748"/>
              <a:ext cx="468000" cy="468000"/>
              <a:chOff x="4026091" y="4067034"/>
              <a:chExt cx="468000" cy="468000"/>
            </a:xfrm>
          </p:grpSpPr>
          <p:sp>
            <p:nvSpPr>
              <p:cNvPr id="70" name="Oval 69">
                <a:extLst>
                  <a:ext uri="{FF2B5EF4-FFF2-40B4-BE49-F238E27FC236}">
                    <a16:creationId xmlns:a16="http://schemas.microsoft.com/office/drawing/2014/main" id="{8C10F2FF-1A2E-1E28-0FDC-C0366A2C1E59}"/>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DE78B7C-CF44-E571-DA45-7F6019E6A24E}"/>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67">
              <a:extLst>
                <a:ext uri="{FF2B5EF4-FFF2-40B4-BE49-F238E27FC236}">
                  <a16:creationId xmlns:a16="http://schemas.microsoft.com/office/drawing/2014/main" id="{C3F51A45-0792-4F2B-0A24-4FAC0A7F4D65}"/>
                </a:ext>
              </a:extLst>
            </p:cNvPr>
            <p:cNvSpPr>
              <a:spLocks noChangeAspect="1"/>
            </p:cNvSpPr>
            <p:nvPr/>
          </p:nvSpPr>
          <p:spPr>
            <a:xfrm>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Connector 68">
              <a:extLst>
                <a:ext uri="{FF2B5EF4-FFF2-40B4-BE49-F238E27FC236}">
                  <a16:creationId xmlns:a16="http://schemas.microsoft.com/office/drawing/2014/main" id="{0844CC39-3AAE-8C85-6876-D275E75CB7BC}"/>
                </a:ext>
              </a:extLst>
            </p:cNvPr>
            <p:cNvCxnSpPr>
              <a:endCxn id="71"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AB14E715-4AFC-573C-7E6E-3AF808D7A356}"/>
              </a:ext>
            </a:extLst>
          </p:cNvPr>
          <p:cNvGrpSpPr/>
          <p:nvPr/>
        </p:nvGrpSpPr>
        <p:grpSpPr>
          <a:xfrm>
            <a:off x="10209715" y="2487459"/>
            <a:ext cx="1188000" cy="1764000"/>
            <a:chOff x="1004774" y="1598748"/>
            <a:chExt cx="1188000" cy="1764000"/>
          </a:xfrm>
        </p:grpSpPr>
        <p:grpSp>
          <p:nvGrpSpPr>
            <p:cNvPr id="75" name="Group 74">
              <a:extLst>
                <a:ext uri="{FF2B5EF4-FFF2-40B4-BE49-F238E27FC236}">
                  <a16:creationId xmlns:a16="http://schemas.microsoft.com/office/drawing/2014/main" id="{8FDBF9CB-D4A2-53E7-F4EB-1D7DD4E20409}"/>
                </a:ext>
              </a:extLst>
            </p:cNvPr>
            <p:cNvGrpSpPr/>
            <p:nvPr/>
          </p:nvGrpSpPr>
          <p:grpSpPr>
            <a:xfrm>
              <a:off x="1364774" y="2894748"/>
              <a:ext cx="468000" cy="468000"/>
              <a:chOff x="4026091" y="4067034"/>
              <a:chExt cx="468000" cy="468000"/>
            </a:xfrm>
          </p:grpSpPr>
          <p:sp>
            <p:nvSpPr>
              <p:cNvPr id="78" name="Oval 77">
                <a:extLst>
                  <a:ext uri="{FF2B5EF4-FFF2-40B4-BE49-F238E27FC236}">
                    <a16:creationId xmlns:a16="http://schemas.microsoft.com/office/drawing/2014/main" id="{AB6542E6-5D1F-FEDE-9A34-0759A11BDE24}"/>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709DB36-7F4B-B0FC-DEE1-3CD0ED00A8D9}"/>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Oval 75">
              <a:extLst>
                <a:ext uri="{FF2B5EF4-FFF2-40B4-BE49-F238E27FC236}">
                  <a16:creationId xmlns:a16="http://schemas.microsoft.com/office/drawing/2014/main" id="{088BA3E4-E920-541A-0D82-6FE92138ACA1}"/>
                </a:ext>
              </a:extLst>
            </p:cNvPr>
            <p:cNvSpPr>
              <a:spLocks noChangeAspect="1"/>
            </p:cNvSpPr>
            <p:nvPr/>
          </p:nvSpPr>
          <p:spPr>
            <a:xfrm>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187CC86D-3AF2-9E11-C634-9E5D96EF2954}"/>
                </a:ext>
              </a:extLst>
            </p:cNvPr>
            <p:cNvCxnSpPr>
              <a:endCxn id="79"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BCB10361-7AAA-4163-20DF-9E8A329504FE}"/>
              </a:ext>
            </a:extLst>
          </p:cNvPr>
          <p:cNvGrpSpPr/>
          <p:nvPr/>
        </p:nvGrpSpPr>
        <p:grpSpPr>
          <a:xfrm>
            <a:off x="7888407" y="2487459"/>
            <a:ext cx="1188000" cy="1764000"/>
            <a:chOff x="1004774" y="1598748"/>
            <a:chExt cx="1188000" cy="1764000"/>
          </a:xfrm>
        </p:grpSpPr>
        <p:grpSp>
          <p:nvGrpSpPr>
            <p:cNvPr id="83" name="Group 82">
              <a:extLst>
                <a:ext uri="{FF2B5EF4-FFF2-40B4-BE49-F238E27FC236}">
                  <a16:creationId xmlns:a16="http://schemas.microsoft.com/office/drawing/2014/main" id="{46E8D55B-49C9-FB72-A34A-EB4EB63CB4FC}"/>
                </a:ext>
              </a:extLst>
            </p:cNvPr>
            <p:cNvGrpSpPr/>
            <p:nvPr/>
          </p:nvGrpSpPr>
          <p:grpSpPr>
            <a:xfrm>
              <a:off x="1364774" y="2894748"/>
              <a:ext cx="468000" cy="468000"/>
              <a:chOff x="4026091" y="4067034"/>
              <a:chExt cx="468000" cy="468000"/>
            </a:xfrm>
          </p:grpSpPr>
          <p:sp>
            <p:nvSpPr>
              <p:cNvPr id="86" name="Oval 85">
                <a:extLst>
                  <a:ext uri="{FF2B5EF4-FFF2-40B4-BE49-F238E27FC236}">
                    <a16:creationId xmlns:a16="http://schemas.microsoft.com/office/drawing/2014/main" id="{F9AE5DAE-C4AE-D397-828E-D041D8CED2AE}"/>
                  </a:ext>
                </a:extLst>
              </p:cNvPr>
              <p:cNvSpPr>
                <a:spLocks noChangeAspect="1"/>
              </p:cNvSpPr>
              <p:nvPr/>
            </p:nvSpPr>
            <p:spPr>
              <a:xfrm>
                <a:off x="4026091" y="4067034"/>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B79715E-CC4A-53C3-E406-BABC9276F677}"/>
                  </a:ext>
                </a:extLst>
              </p:cNvPr>
              <p:cNvSpPr>
                <a:spLocks noChangeAspect="1"/>
              </p:cNvSpPr>
              <p:nvPr/>
            </p:nvSpPr>
            <p:spPr>
              <a:xfrm>
                <a:off x="4134091" y="4175034"/>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Oval 83">
              <a:extLst>
                <a:ext uri="{FF2B5EF4-FFF2-40B4-BE49-F238E27FC236}">
                  <a16:creationId xmlns:a16="http://schemas.microsoft.com/office/drawing/2014/main" id="{B8545B61-F183-AE63-5AEE-011BE35AC059}"/>
                </a:ext>
              </a:extLst>
            </p:cNvPr>
            <p:cNvSpPr>
              <a:spLocks noChangeAspect="1"/>
            </p:cNvSpPr>
            <p:nvPr/>
          </p:nvSpPr>
          <p:spPr>
            <a:xfrm>
              <a:off x="1004774" y="1598748"/>
              <a:ext cx="1188000" cy="11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5" name="Straight Connector 84">
              <a:extLst>
                <a:ext uri="{FF2B5EF4-FFF2-40B4-BE49-F238E27FC236}">
                  <a16:creationId xmlns:a16="http://schemas.microsoft.com/office/drawing/2014/main" id="{E902121B-6E8C-6D4A-00E4-FD8CE7DF6A4A}"/>
                </a:ext>
              </a:extLst>
            </p:cNvPr>
            <p:cNvCxnSpPr>
              <a:endCxn id="87" idx="0"/>
            </p:cNvCxnSpPr>
            <p:nvPr/>
          </p:nvCxnSpPr>
          <p:spPr>
            <a:xfrm>
              <a:off x="1598774" y="2538482"/>
              <a:ext cx="0" cy="464266"/>
            </a:xfrm>
            <a:prstGeom prst="line">
              <a:avLst/>
            </a:prstGeom>
            <a:ln w="44450"/>
          </p:spPr>
          <p:style>
            <a:lnRef idx="1">
              <a:schemeClr val="accent1"/>
            </a:lnRef>
            <a:fillRef idx="0">
              <a:schemeClr val="accent1"/>
            </a:fillRef>
            <a:effectRef idx="0">
              <a:schemeClr val="accent1"/>
            </a:effectRef>
            <a:fontRef idx="minor">
              <a:schemeClr val="tx1"/>
            </a:fontRef>
          </p:style>
        </p:cxnSp>
      </p:grpSp>
      <p:sp>
        <p:nvSpPr>
          <p:cNvPr id="2" name="Text Placeholder 6">
            <a:extLst>
              <a:ext uri="{FF2B5EF4-FFF2-40B4-BE49-F238E27FC236}">
                <a16:creationId xmlns:a16="http://schemas.microsoft.com/office/drawing/2014/main" id="{C030DD5A-4A61-32AD-B05D-BD11CC7949D2}"/>
              </a:ext>
            </a:extLst>
          </p:cNvPr>
          <p:cNvSpPr>
            <a:spLocks noGrp="1"/>
          </p:cNvSpPr>
          <p:nvPr>
            <p:ph type="body" sz="quarter" idx="21" hasCustomPrompt="1"/>
          </p:nvPr>
        </p:nvSpPr>
        <p:spPr>
          <a:xfrm>
            <a:off x="1018601" y="2656782"/>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4" name="Text Placeholder 6">
            <a:extLst>
              <a:ext uri="{FF2B5EF4-FFF2-40B4-BE49-F238E27FC236}">
                <a16:creationId xmlns:a16="http://schemas.microsoft.com/office/drawing/2014/main" id="{F960A07C-2573-5B51-AB25-98825B2A6A01}"/>
              </a:ext>
            </a:extLst>
          </p:cNvPr>
          <p:cNvSpPr>
            <a:spLocks noGrp="1"/>
          </p:cNvSpPr>
          <p:nvPr>
            <p:ph type="body" sz="quarter" idx="26" hasCustomPrompt="1"/>
          </p:nvPr>
        </p:nvSpPr>
        <p:spPr>
          <a:xfrm>
            <a:off x="897856" y="4355709"/>
            <a:ext cx="1283062" cy="468000"/>
          </a:xfrm>
        </p:spPr>
        <p:txBody>
          <a:bodyPr anchor="t" anchorCtr="0"/>
          <a:lstStyle>
            <a:lvl1pPr marL="0" indent="0" algn="ctr">
              <a:buNone/>
              <a:defRPr sz="1200">
                <a:solidFill>
                  <a:schemeClr val="tx1"/>
                </a:solidFill>
              </a:defRPr>
            </a:lvl1pPr>
          </a:lstStyle>
          <a:p>
            <a:pPr lvl="0"/>
            <a:r>
              <a:rPr lang="en-US" dirty="0"/>
              <a:t>Lorem Ipsum</a:t>
            </a:r>
          </a:p>
        </p:txBody>
      </p:sp>
      <p:sp>
        <p:nvSpPr>
          <p:cNvPr id="5" name="Text Placeholder 6">
            <a:extLst>
              <a:ext uri="{FF2B5EF4-FFF2-40B4-BE49-F238E27FC236}">
                <a16:creationId xmlns:a16="http://schemas.microsoft.com/office/drawing/2014/main" id="{11F0F507-1F4E-A83A-F78C-0A4D95BE9524}"/>
              </a:ext>
            </a:extLst>
          </p:cNvPr>
          <p:cNvSpPr>
            <a:spLocks noGrp="1"/>
          </p:cNvSpPr>
          <p:nvPr>
            <p:ph type="body" sz="quarter" idx="27" hasCustomPrompt="1"/>
          </p:nvPr>
        </p:nvSpPr>
        <p:spPr>
          <a:xfrm>
            <a:off x="3340956" y="2656782"/>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9" name="Text Placeholder 6">
            <a:extLst>
              <a:ext uri="{FF2B5EF4-FFF2-40B4-BE49-F238E27FC236}">
                <a16:creationId xmlns:a16="http://schemas.microsoft.com/office/drawing/2014/main" id="{E8E1FDF2-FF29-638A-3966-752371C84813}"/>
              </a:ext>
            </a:extLst>
          </p:cNvPr>
          <p:cNvSpPr>
            <a:spLocks noGrp="1"/>
          </p:cNvSpPr>
          <p:nvPr>
            <p:ph type="body" sz="quarter" idx="28" hasCustomPrompt="1"/>
          </p:nvPr>
        </p:nvSpPr>
        <p:spPr>
          <a:xfrm>
            <a:off x="3139388" y="4355709"/>
            <a:ext cx="1283062" cy="468000"/>
          </a:xfrm>
        </p:spPr>
        <p:txBody>
          <a:bodyPr anchor="t" anchorCtr="0"/>
          <a:lstStyle>
            <a:lvl1pPr marL="0" indent="0" algn="ctr">
              <a:buNone/>
              <a:defRPr sz="1200">
                <a:solidFill>
                  <a:schemeClr val="tx1"/>
                </a:solidFill>
              </a:defRPr>
            </a:lvl1pPr>
          </a:lstStyle>
          <a:p>
            <a:pPr lvl="0"/>
            <a:r>
              <a:rPr lang="en-US" dirty="0"/>
              <a:t>Lorem Ipsum</a:t>
            </a:r>
          </a:p>
        </p:txBody>
      </p:sp>
      <p:sp>
        <p:nvSpPr>
          <p:cNvPr id="11" name="Text Placeholder 6">
            <a:extLst>
              <a:ext uri="{FF2B5EF4-FFF2-40B4-BE49-F238E27FC236}">
                <a16:creationId xmlns:a16="http://schemas.microsoft.com/office/drawing/2014/main" id="{1F6D49E3-6DF4-05DD-9559-FA1F92580AD6}"/>
              </a:ext>
            </a:extLst>
          </p:cNvPr>
          <p:cNvSpPr>
            <a:spLocks noGrp="1"/>
          </p:cNvSpPr>
          <p:nvPr>
            <p:ph type="body" sz="quarter" idx="29" hasCustomPrompt="1"/>
          </p:nvPr>
        </p:nvSpPr>
        <p:spPr>
          <a:xfrm>
            <a:off x="5663311" y="2656782"/>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12" name="Text Placeholder 6">
            <a:extLst>
              <a:ext uri="{FF2B5EF4-FFF2-40B4-BE49-F238E27FC236}">
                <a16:creationId xmlns:a16="http://schemas.microsoft.com/office/drawing/2014/main" id="{44B5337F-470B-CDC7-0CFE-52CBB7991BB2}"/>
              </a:ext>
            </a:extLst>
          </p:cNvPr>
          <p:cNvSpPr>
            <a:spLocks noGrp="1"/>
          </p:cNvSpPr>
          <p:nvPr>
            <p:ph type="body" sz="quarter" idx="30" hasCustomPrompt="1"/>
          </p:nvPr>
        </p:nvSpPr>
        <p:spPr>
          <a:xfrm>
            <a:off x="5478682" y="4355709"/>
            <a:ext cx="1283062" cy="468000"/>
          </a:xfrm>
        </p:spPr>
        <p:txBody>
          <a:bodyPr anchor="t" anchorCtr="0"/>
          <a:lstStyle>
            <a:lvl1pPr marL="0" indent="0" algn="ctr">
              <a:buNone/>
              <a:defRPr sz="1200">
                <a:solidFill>
                  <a:schemeClr val="tx1"/>
                </a:solidFill>
              </a:defRPr>
            </a:lvl1pPr>
          </a:lstStyle>
          <a:p>
            <a:pPr lvl="0"/>
            <a:r>
              <a:rPr lang="en-US" dirty="0"/>
              <a:t>Lorem Ipsum</a:t>
            </a:r>
          </a:p>
        </p:txBody>
      </p:sp>
      <p:sp>
        <p:nvSpPr>
          <p:cNvPr id="13" name="Text Placeholder 6">
            <a:extLst>
              <a:ext uri="{FF2B5EF4-FFF2-40B4-BE49-F238E27FC236}">
                <a16:creationId xmlns:a16="http://schemas.microsoft.com/office/drawing/2014/main" id="{FABBC321-6EEE-C5A4-594F-EB8CF199F248}"/>
              </a:ext>
            </a:extLst>
          </p:cNvPr>
          <p:cNvSpPr>
            <a:spLocks noGrp="1"/>
          </p:cNvSpPr>
          <p:nvPr>
            <p:ph type="body" sz="quarter" idx="31" hasCustomPrompt="1"/>
          </p:nvPr>
        </p:nvSpPr>
        <p:spPr>
          <a:xfrm>
            <a:off x="7985666" y="2656782"/>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14" name="Text Placeholder 6">
            <a:extLst>
              <a:ext uri="{FF2B5EF4-FFF2-40B4-BE49-F238E27FC236}">
                <a16:creationId xmlns:a16="http://schemas.microsoft.com/office/drawing/2014/main" id="{8339CB20-C95D-AC5D-F58E-2829E35CA6DD}"/>
              </a:ext>
            </a:extLst>
          </p:cNvPr>
          <p:cNvSpPr>
            <a:spLocks noGrp="1"/>
          </p:cNvSpPr>
          <p:nvPr>
            <p:ph type="body" sz="quarter" idx="32" hasCustomPrompt="1"/>
          </p:nvPr>
        </p:nvSpPr>
        <p:spPr>
          <a:xfrm>
            <a:off x="7924172" y="4355709"/>
            <a:ext cx="1283062" cy="468000"/>
          </a:xfrm>
        </p:spPr>
        <p:txBody>
          <a:bodyPr anchor="t" anchorCtr="0"/>
          <a:lstStyle>
            <a:lvl1pPr marL="0" indent="0" algn="ctr">
              <a:buNone/>
              <a:defRPr sz="1200">
                <a:solidFill>
                  <a:schemeClr val="tx1"/>
                </a:solidFill>
              </a:defRPr>
            </a:lvl1pPr>
          </a:lstStyle>
          <a:p>
            <a:pPr lvl="0"/>
            <a:r>
              <a:rPr lang="en-US" dirty="0"/>
              <a:t>Lorem Ipsum</a:t>
            </a:r>
          </a:p>
        </p:txBody>
      </p:sp>
      <p:sp>
        <p:nvSpPr>
          <p:cNvPr id="15" name="Text Placeholder 6">
            <a:extLst>
              <a:ext uri="{FF2B5EF4-FFF2-40B4-BE49-F238E27FC236}">
                <a16:creationId xmlns:a16="http://schemas.microsoft.com/office/drawing/2014/main" id="{6B8C1A77-18D0-11D5-1CE6-0B8195D0D272}"/>
              </a:ext>
            </a:extLst>
          </p:cNvPr>
          <p:cNvSpPr>
            <a:spLocks noGrp="1"/>
          </p:cNvSpPr>
          <p:nvPr>
            <p:ph type="body" sz="quarter" idx="33" hasCustomPrompt="1"/>
          </p:nvPr>
        </p:nvSpPr>
        <p:spPr>
          <a:xfrm>
            <a:off x="10308021" y="2656782"/>
            <a:ext cx="1004888" cy="823689"/>
          </a:xfrm>
        </p:spPr>
        <p:txBody>
          <a:bodyPr anchor="ctr" anchorCtr="0"/>
          <a:lstStyle>
            <a:lvl1pPr marL="0" indent="0" algn="ctr">
              <a:buNone/>
              <a:defRPr sz="1800">
                <a:solidFill>
                  <a:schemeClr val="bg1"/>
                </a:solidFill>
              </a:defRPr>
            </a:lvl1pPr>
          </a:lstStyle>
          <a:p>
            <a:pPr lvl="0"/>
            <a:r>
              <a:rPr lang="en-US" dirty="0"/>
              <a:t>Date</a:t>
            </a:r>
          </a:p>
        </p:txBody>
      </p:sp>
      <p:sp>
        <p:nvSpPr>
          <p:cNvPr id="16" name="Text Placeholder 6">
            <a:extLst>
              <a:ext uri="{FF2B5EF4-FFF2-40B4-BE49-F238E27FC236}">
                <a16:creationId xmlns:a16="http://schemas.microsoft.com/office/drawing/2014/main" id="{A6C94145-F759-6C56-6F78-79202C3DA8F6}"/>
              </a:ext>
            </a:extLst>
          </p:cNvPr>
          <p:cNvSpPr>
            <a:spLocks noGrp="1"/>
          </p:cNvSpPr>
          <p:nvPr>
            <p:ph type="body" sz="quarter" idx="34" hasCustomPrompt="1"/>
          </p:nvPr>
        </p:nvSpPr>
        <p:spPr>
          <a:xfrm>
            <a:off x="10187276" y="4355709"/>
            <a:ext cx="1283062" cy="468000"/>
          </a:xfrm>
        </p:spPr>
        <p:txBody>
          <a:bodyPr anchor="t" anchorCtr="0"/>
          <a:lstStyle>
            <a:lvl1pPr marL="0" indent="0" algn="ctr">
              <a:buNone/>
              <a:defRPr sz="1200">
                <a:solidFill>
                  <a:schemeClr val="tx1"/>
                </a:solidFill>
              </a:defRPr>
            </a:lvl1pPr>
          </a:lstStyle>
          <a:p>
            <a:pPr lvl="0"/>
            <a:r>
              <a:rPr lang="en-US" dirty="0"/>
              <a:t>Lorem Ipsum</a:t>
            </a:r>
          </a:p>
        </p:txBody>
      </p:sp>
    </p:spTree>
    <p:extLst>
      <p:ext uri="{BB962C8B-B14F-4D97-AF65-F5344CB8AC3E}">
        <p14:creationId xmlns:p14="http://schemas.microsoft.com/office/powerpoint/2010/main" val="106436079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arterly Timeline">
    <p:spTree>
      <p:nvGrpSpPr>
        <p:cNvPr id="1" name=""/>
        <p:cNvGrpSpPr/>
        <p:nvPr/>
      </p:nvGrpSpPr>
      <p:grpSpPr>
        <a:xfrm>
          <a:off x="0" y="0"/>
          <a:ext cx="0" cy="0"/>
          <a:chOff x="0" y="0"/>
          <a:chExt cx="0" cy="0"/>
        </a:xfrm>
      </p:grpSpPr>
      <p:sp>
        <p:nvSpPr>
          <p:cNvPr id="23" name="Text Placeholder 20">
            <a:extLst>
              <a:ext uri="{FF2B5EF4-FFF2-40B4-BE49-F238E27FC236}">
                <a16:creationId xmlns:a16="http://schemas.microsoft.com/office/drawing/2014/main" id="{76EBDF98-9C2D-796B-DC8D-11A37DB35CCA}"/>
              </a:ext>
            </a:extLst>
          </p:cNvPr>
          <p:cNvSpPr>
            <a:spLocks noGrp="1"/>
          </p:cNvSpPr>
          <p:nvPr>
            <p:ph type="body" sz="quarter" idx="19" hasCustomPrompt="1"/>
          </p:nvPr>
        </p:nvSpPr>
        <p:spPr>
          <a:xfrm>
            <a:off x="6096000" y="369278"/>
            <a:ext cx="2684206" cy="614625"/>
          </a:xfrm>
        </p:spPr>
        <p:txBody>
          <a:bodyPr wrap="square" anchor="ctr">
            <a:noAutofit/>
          </a:bodyPr>
          <a:lstStyle>
            <a:lvl1pPr marL="0" indent="0">
              <a:buNone/>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en-US"/>
              <a:t>Objective:</a:t>
            </a:r>
          </a:p>
        </p:txBody>
      </p:sp>
      <p:sp>
        <p:nvSpPr>
          <p:cNvPr id="24" name="Text Placeholder 20">
            <a:extLst>
              <a:ext uri="{FF2B5EF4-FFF2-40B4-BE49-F238E27FC236}">
                <a16:creationId xmlns:a16="http://schemas.microsoft.com/office/drawing/2014/main" id="{D1A72314-83C8-CE5C-25A4-A33EA6B1B609}"/>
              </a:ext>
            </a:extLst>
          </p:cNvPr>
          <p:cNvSpPr>
            <a:spLocks noGrp="1"/>
          </p:cNvSpPr>
          <p:nvPr>
            <p:ph type="body" sz="quarter" idx="20" hasCustomPrompt="1"/>
          </p:nvPr>
        </p:nvSpPr>
        <p:spPr>
          <a:xfrm>
            <a:off x="8954355" y="373860"/>
            <a:ext cx="2684206" cy="614625"/>
          </a:xfrm>
        </p:spPr>
        <p:txBody>
          <a:bodyPr wrap="square" anchor="ctr">
            <a:noAutofit/>
          </a:bodyPr>
          <a:lstStyle>
            <a:lvl1pPr marL="0" indent="0">
              <a:buNone/>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en-US"/>
              <a:t>Solution:</a:t>
            </a:r>
          </a:p>
        </p:txBody>
      </p:sp>
      <p:cxnSp>
        <p:nvCxnSpPr>
          <p:cNvPr id="54" name="Straight Connector 53">
            <a:extLst>
              <a:ext uri="{FF2B5EF4-FFF2-40B4-BE49-F238E27FC236}">
                <a16:creationId xmlns:a16="http://schemas.microsoft.com/office/drawing/2014/main" id="{BFF7EE21-EB64-0B6F-260E-CA4EE520E5AD}"/>
              </a:ext>
            </a:extLst>
          </p:cNvPr>
          <p:cNvCxnSpPr/>
          <p:nvPr userDrawn="1"/>
        </p:nvCxnSpPr>
        <p:spPr>
          <a:xfrm>
            <a:off x="753907" y="5035527"/>
            <a:ext cx="107720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37682A2-2A0C-5066-AF4A-16D71C38B91F}"/>
              </a:ext>
            </a:extLst>
          </p:cNvPr>
          <p:cNvCxnSpPr/>
          <p:nvPr userDrawn="1"/>
        </p:nvCxnSpPr>
        <p:spPr>
          <a:xfrm>
            <a:off x="753907" y="5971823"/>
            <a:ext cx="107720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0FE32E71-4A8C-8F42-1F4D-A179B380AC47}"/>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Picture 2">
            <a:extLst>
              <a:ext uri="{FF2B5EF4-FFF2-40B4-BE49-F238E27FC236}">
                <a16:creationId xmlns:a16="http://schemas.microsoft.com/office/drawing/2014/main" id="{E4352352-40BA-A8F5-AEDC-EA3CCE91F648}"/>
              </a:ext>
            </a:extLst>
          </p:cNvPr>
          <p:cNvPicPr>
            <a:picLocks noChangeAspect="1"/>
          </p:cNvPicPr>
          <p:nvPr userDrawn="1"/>
        </p:nvPicPr>
        <p:blipFill>
          <a:blip r:embed="rId2"/>
          <a:stretch>
            <a:fillRect/>
          </a:stretch>
        </p:blipFill>
        <p:spPr>
          <a:xfrm flipV="1">
            <a:off x="553438" y="1097281"/>
            <a:ext cx="11085123" cy="45719"/>
          </a:xfrm>
          <a:prstGeom prst="rect">
            <a:avLst/>
          </a:prstGeom>
        </p:spPr>
      </p:pic>
      <p:sp>
        <p:nvSpPr>
          <p:cNvPr id="4" name="Title 1">
            <a:extLst>
              <a:ext uri="{FF2B5EF4-FFF2-40B4-BE49-F238E27FC236}">
                <a16:creationId xmlns:a16="http://schemas.microsoft.com/office/drawing/2014/main" id="{6DB3AEDC-0631-4AA6-99E4-50D137AD71EF}"/>
              </a:ext>
            </a:extLst>
          </p:cNvPr>
          <p:cNvSpPr>
            <a:spLocks noGrp="1"/>
          </p:cNvSpPr>
          <p:nvPr>
            <p:ph type="ctrTitle" hasCustomPrompt="1"/>
          </p:nvPr>
        </p:nvSpPr>
        <p:spPr>
          <a:xfrm>
            <a:off x="578163" y="346226"/>
            <a:ext cx="5441637" cy="618456"/>
          </a:xfrm>
        </p:spPr>
        <p:txBody>
          <a:bodyPr lIns="0" anchor="ctr">
            <a:noAutofit/>
          </a:bodyPr>
          <a:lstStyle>
            <a:lvl1pPr algn="l">
              <a:defRPr sz="3200"/>
            </a:lvl1pPr>
          </a:lstStyle>
          <a:p>
            <a:r>
              <a:rPr lang="en-US"/>
              <a:t>Roadmap or timeline</a:t>
            </a:r>
          </a:p>
        </p:txBody>
      </p:sp>
      <p:sp>
        <p:nvSpPr>
          <p:cNvPr id="5" name="Text Placeholder 6">
            <a:extLst>
              <a:ext uri="{FF2B5EF4-FFF2-40B4-BE49-F238E27FC236}">
                <a16:creationId xmlns:a16="http://schemas.microsoft.com/office/drawing/2014/main" id="{2450FD2F-401D-187B-FB3B-451F6F6B0F77}"/>
              </a:ext>
            </a:extLst>
          </p:cNvPr>
          <p:cNvSpPr>
            <a:spLocks noGrp="1"/>
          </p:cNvSpPr>
          <p:nvPr>
            <p:ph type="body" sz="quarter" idx="26" hasCustomPrompt="1"/>
          </p:nvPr>
        </p:nvSpPr>
        <p:spPr>
          <a:xfrm rot="16200000">
            <a:off x="158821" y="5396511"/>
            <a:ext cx="671544" cy="342901"/>
          </a:xfrm>
        </p:spPr>
        <p:txBody>
          <a:bodyPr anchor="ctr" anchorCtr="0"/>
          <a:lstStyle>
            <a:lvl1pPr marL="0" indent="0" algn="ctr">
              <a:buNone/>
              <a:defRPr sz="1000">
                <a:solidFill>
                  <a:schemeClr val="tx1"/>
                </a:solidFill>
              </a:defRPr>
            </a:lvl1pPr>
          </a:lstStyle>
          <a:p>
            <a:pPr lvl="0"/>
            <a:r>
              <a:rPr lang="en-US" dirty="0"/>
              <a:t>Title</a:t>
            </a:r>
          </a:p>
        </p:txBody>
      </p:sp>
      <p:sp>
        <p:nvSpPr>
          <p:cNvPr id="6" name="Rounded Rectangle 5">
            <a:extLst>
              <a:ext uri="{FF2B5EF4-FFF2-40B4-BE49-F238E27FC236}">
                <a16:creationId xmlns:a16="http://schemas.microsoft.com/office/drawing/2014/main" id="{543E514D-E992-F6CA-D210-59AC29BEE9E0}"/>
              </a:ext>
            </a:extLst>
          </p:cNvPr>
          <p:cNvSpPr/>
          <p:nvPr userDrawn="1"/>
        </p:nvSpPr>
        <p:spPr>
          <a:xfrm rot="16200000">
            <a:off x="84539" y="5396510"/>
            <a:ext cx="820108" cy="3429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279DD68C-9945-1881-A2B0-71299C795926}"/>
              </a:ext>
            </a:extLst>
          </p:cNvPr>
          <p:cNvSpPr>
            <a:spLocks noGrp="1"/>
          </p:cNvSpPr>
          <p:nvPr>
            <p:ph type="body" sz="quarter" idx="27" hasCustomPrompt="1"/>
          </p:nvPr>
        </p:nvSpPr>
        <p:spPr>
          <a:xfrm rot="16200000">
            <a:off x="158821" y="4430928"/>
            <a:ext cx="671544" cy="342901"/>
          </a:xfrm>
        </p:spPr>
        <p:txBody>
          <a:bodyPr anchor="ctr" anchorCtr="0"/>
          <a:lstStyle>
            <a:lvl1pPr marL="0" indent="0" algn="ctr">
              <a:buNone/>
              <a:defRPr sz="1000">
                <a:solidFill>
                  <a:schemeClr val="tx1"/>
                </a:solidFill>
              </a:defRPr>
            </a:lvl1pPr>
          </a:lstStyle>
          <a:p>
            <a:pPr lvl="0"/>
            <a:r>
              <a:rPr lang="en-US" dirty="0"/>
              <a:t>Title</a:t>
            </a:r>
          </a:p>
        </p:txBody>
      </p:sp>
      <p:sp>
        <p:nvSpPr>
          <p:cNvPr id="10" name="Rounded Rectangle 9">
            <a:extLst>
              <a:ext uri="{FF2B5EF4-FFF2-40B4-BE49-F238E27FC236}">
                <a16:creationId xmlns:a16="http://schemas.microsoft.com/office/drawing/2014/main" id="{13AA0C1B-16C2-C822-9D5E-EADADF6D5C8F}"/>
              </a:ext>
            </a:extLst>
          </p:cNvPr>
          <p:cNvSpPr/>
          <p:nvPr userDrawn="1"/>
        </p:nvSpPr>
        <p:spPr>
          <a:xfrm rot="16200000">
            <a:off x="84539" y="4430927"/>
            <a:ext cx="820108" cy="3429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D4965F3-4E1D-4E5F-B020-BC1173E36B8C}"/>
              </a:ext>
            </a:extLst>
          </p:cNvPr>
          <p:cNvCxnSpPr/>
          <p:nvPr userDrawn="1"/>
        </p:nvCxnSpPr>
        <p:spPr>
          <a:xfrm>
            <a:off x="753907" y="3162933"/>
            <a:ext cx="107720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C05E6FA-683D-9232-FA41-1691B1BB451F}"/>
              </a:ext>
            </a:extLst>
          </p:cNvPr>
          <p:cNvCxnSpPr/>
          <p:nvPr userDrawn="1"/>
        </p:nvCxnSpPr>
        <p:spPr>
          <a:xfrm>
            <a:off x="753907" y="4099230"/>
            <a:ext cx="107720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80350DAF-C6E3-1459-3F4C-FDD5F8A9AFEE}"/>
              </a:ext>
            </a:extLst>
          </p:cNvPr>
          <p:cNvSpPr>
            <a:spLocks noGrp="1"/>
          </p:cNvSpPr>
          <p:nvPr>
            <p:ph type="body" sz="quarter" idx="28" hasCustomPrompt="1"/>
          </p:nvPr>
        </p:nvSpPr>
        <p:spPr>
          <a:xfrm rot="16200000">
            <a:off x="158821" y="3482563"/>
            <a:ext cx="671544" cy="342901"/>
          </a:xfrm>
        </p:spPr>
        <p:txBody>
          <a:bodyPr anchor="ctr" anchorCtr="0"/>
          <a:lstStyle>
            <a:lvl1pPr marL="0" indent="0" algn="ctr">
              <a:buNone/>
              <a:defRPr sz="1000">
                <a:solidFill>
                  <a:schemeClr val="tx1"/>
                </a:solidFill>
              </a:defRPr>
            </a:lvl1pPr>
          </a:lstStyle>
          <a:p>
            <a:pPr lvl="0"/>
            <a:r>
              <a:rPr lang="en-US" dirty="0"/>
              <a:t>Title</a:t>
            </a:r>
          </a:p>
        </p:txBody>
      </p:sp>
      <p:sp>
        <p:nvSpPr>
          <p:cNvPr id="14" name="Rounded Rectangle 13">
            <a:extLst>
              <a:ext uri="{FF2B5EF4-FFF2-40B4-BE49-F238E27FC236}">
                <a16:creationId xmlns:a16="http://schemas.microsoft.com/office/drawing/2014/main" id="{8BFE574F-B058-ABB3-17BA-90034FEBDD3F}"/>
              </a:ext>
            </a:extLst>
          </p:cNvPr>
          <p:cNvSpPr/>
          <p:nvPr userDrawn="1"/>
        </p:nvSpPr>
        <p:spPr>
          <a:xfrm rot="16200000">
            <a:off x="84539" y="3482562"/>
            <a:ext cx="820108" cy="3429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6">
            <a:extLst>
              <a:ext uri="{FF2B5EF4-FFF2-40B4-BE49-F238E27FC236}">
                <a16:creationId xmlns:a16="http://schemas.microsoft.com/office/drawing/2014/main" id="{3C203550-C6AB-A039-B538-9626391AE1B9}"/>
              </a:ext>
            </a:extLst>
          </p:cNvPr>
          <p:cNvSpPr>
            <a:spLocks noGrp="1"/>
          </p:cNvSpPr>
          <p:nvPr>
            <p:ph type="body" sz="quarter" idx="29" hasCustomPrompt="1"/>
          </p:nvPr>
        </p:nvSpPr>
        <p:spPr>
          <a:xfrm rot="16200000">
            <a:off x="158821" y="2516980"/>
            <a:ext cx="671544" cy="342901"/>
          </a:xfrm>
        </p:spPr>
        <p:txBody>
          <a:bodyPr anchor="ctr" anchorCtr="0"/>
          <a:lstStyle>
            <a:lvl1pPr marL="0" indent="0" algn="ctr">
              <a:buNone/>
              <a:defRPr sz="1000">
                <a:solidFill>
                  <a:schemeClr val="tx1"/>
                </a:solidFill>
              </a:defRPr>
            </a:lvl1pPr>
          </a:lstStyle>
          <a:p>
            <a:pPr lvl="0"/>
            <a:r>
              <a:rPr lang="en-US" dirty="0"/>
              <a:t>Title</a:t>
            </a:r>
          </a:p>
        </p:txBody>
      </p:sp>
      <p:sp>
        <p:nvSpPr>
          <p:cNvPr id="16" name="Rounded Rectangle 15">
            <a:extLst>
              <a:ext uri="{FF2B5EF4-FFF2-40B4-BE49-F238E27FC236}">
                <a16:creationId xmlns:a16="http://schemas.microsoft.com/office/drawing/2014/main" id="{9D9CF3DE-4519-4527-60D8-0D999E23AFA8}"/>
              </a:ext>
            </a:extLst>
          </p:cNvPr>
          <p:cNvSpPr/>
          <p:nvPr userDrawn="1"/>
        </p:nvSpPr>
        <p:spPr>
          <a:xfrm rot="16200000">
            <a:off x="84539" y="2516979"/>
            <a:ext cx="820108" cy="34290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95603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2187094" y="191264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9" y="1791554"/>
            <a:ext cx="705730" cy="862936"/>
          </a:xfrm>
        </p:spPr>
        <p:txBody>
          <a:bodyPr lIns="0" anchor="ctr">
            <a:noAutofit/>
          </a:bodyPr>
          <a:lstStyle>
            <a:lvl1pPr marL="0" indent="0" algn="ctr">
              <a:buNone/>
              <a:defRPr sz="5800"/>
            </a:lvl1pPr>
          </a:lstStyle>
          <a:p>
            <a:r>
              <a:rPr lang="en-US"/>
              <a:t>1</a:t>
            </a:r>
          </a:p>
        </p:txBody>
      </p:sp>
      <p:sp>
        <p:nvSpPr>
          <p:cNvPr id="37" name="Text Placeholder 10">
            <a:extLst>
              <a:ext uri="{FF2B5EF4-FFF2-40B4-BE49-F238E27FC236}">
                <a16:creationId xmlns:a16="http://schemas.microsoft.com/office/drawing/2014/main" id="{CD96049D-5F02-B09D-8BED-85CC83D1F387}"/>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lvl1pPr>
          </a:lstStyle>
          <a:p>
            <a:r>
              <a:rPr lang="en-US"/>
              <a:t>2</a:t>
            </a:r>
          </a:p>
        </p:txBody>
      </p:sp>
      <p:sp>
        <p:nvSpPr>
          <p:cNvPr id="40" name="Text Placeholder 10">
            <a:extLst>
              <a:ext uri="{FF2B5EF4-FFF2-40B4-BE49-F238E27FC236}">
                <a16:creationId xmlns:a16="http://schemas.microsoft.com/office/drawing/2014/main" id="{CF97D20E-DA4D-A02B-6F45-8993F921BFF0}"/>
              </a:ext>
            </a:extLst>
          </p:cNvPr>
          <p:cNvSpPr>
            <a:spLocks noGrp="1"/>
          </p:cNvSpPr>
          <p:nvPr>
            <p:ph type="body" sz="quarter" idx="18" hasCustomPrompt="1"/>
          </p:nvPr>
        </p:nvSpPr>
        <p:spPr>
          <a:xfrm>
            <a:off x="1190849" y="4607509"/>
            <a:ext cx="705730" cy="862936"/>
          </a:xfrm>
        </p:spPr>
        <p:txBody>
          <a:bodyPr lIns="0" anchor="ctr">
            <a:noAutofit/>
          </a:bodyPr>
          <a:lstStyle>
            <a:lvl1pPr marL="0" indent="0" algn="ctr">
              <a:buNone/>
              <a:defRPr sz="5800"/>
            </a:lvl1pPr>
          </a:lstStyle>
          <a:p>
            <a:r>
              <a:rPr lang="en-US"/>
              <a:t>3</a:t>
            </a:r>
          </a:p>
        </p:txBody>
      </p:sp>
      <p:sp>
        <p:nvSpPr>
          <p:cNvPr id="13" name="Title 1">
            <a:extLst>
              <a:ext uri="{FF2B5EF4-FFF2-40B4-BE49-F238E27FC236}">
                <a16:creationId xmlns:a16="http://schemas.microsoft.com/office/drawing/2014/main" id="{E97518F5-C50D-7D16-6962-2584E89A2252}"/>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8" name="Text Placeholder 10">
            <a:extLst>
              <a:ext uri="{FF2B5EF4-FFF2-40B4-BE49-F238E27FC236}">
                <a16:creationId xmlns:a16="http://schemas.microsoft.com/office/drawing/2014/main" id="{7F749847-7114-ADDB-DBD7-28DA06DE1BFB}"/>
              </a:ext>
            </a:extLst>
          </p:cNvPr>
          <p:cNvSpPr>
            <a:spLocks noGrp="1"/>
          </p:cNvSpPr>
          <p:nvPr>
            <p:ph type="body" sz="quarter" idx="19" hasCustomPrompt="1"/>
          </p:nvPr>
        </p:nvSpPr>
        <p:spPr>
          <a:xfrm>
            <a:off x="2187094" y="166646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9" name="Text Placeholder 10">
            <a:extLst>
              <a:ext uri="{FF2B5EF4-FFF2-40B4-BE49-F238E27FC236}">
                <a16:creationId xmlns:a16="http://schemas.microsoft.com/office/drawing/2014/main" id="{5C77E764-B912-9261-AF1A-88ACAC37308E}"/>
              </a:ext>
            </a:extLst>
          </p:cNvPr>
          <p:cNvSpPr>
            <a:spLocks noGrp="1"/>
          </p:cNvSpPr>
          <p:nvPr>
            <p:ph type="body" sz="quarter" idx="20" hasCustomPrompt="1"/>
          </p:nvPr>
        </p:nvSpPr>
        <p:spPr>
          <a:xfrm>
            <a:off x="2187094" y="3330460"/>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10" name="Text Placeholder 10">
            <a:extLst>
              <a:ext uri="{FF2B5EF4-FFF2-40B4-BE49-F238E27FC236}">
                <a16:creationId xmlns:a16="http://schemas.microsoft.com/office/drawing/2014/main" id="{AEDC4F5B-5A32-7150-C943-9CBFFB3DB890}"/>
              </a:ext>
            </a:extLst>
          </p:cNvPr>
          <p:cNvSpPr>
            <a:spLocks noGrp="1"/>
          </p:cNvSpPr>
          <p:nvPr>
            <p:ph type="body" sz="quarter" idx="21" hasCustomPrompt="1"/>
          </p:nvPr>
        </p:nvSpPr>
        <p:spPr>
          <a:xfrm>
            <a:off x="2187094" y="3084275"/>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18" name="Text Placeholder 10">
            <a:extLst>
              <a:ext uri="{FF2B5EF4-FFF2-40B4-BE49-F238E27FC236}">
                <a16:creationId xmlns:a16="http://schemas.microsoft.com/office/drawing/2014/main" id="{AB5C56EB-2D5D-85A8-56B8-72756686BA70}"/>
              </a:ext>
            </a:extLst>
          </p:cNvPr>
          <p:cNvSpPr>
            <a:spLocks noGrp="1"/>
          </p:cNvSpPr>
          <p:nvPr>
            <p:ph type="body" sz="quarter" idx="22" hasCustomPrompt="1"/>
          </p:nvPr>
        </p:nvSpPr>
        <p:spPr>
          <a:xfrm>
            <a:off x="2187094" y="475379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19" name="Text Placeholder 10">
            <a:extLst>
              <a:ext uri="{FF2B5EF4-FFF2-40B4-BE49-F238E27FC236}">
                <a16:creationId xmlns:a16="http://schemas.microsoft.com/office/drawing/2014/main" id="{66A3C145-1FD1-466C-D41D-D6A919AA2E93}"/>
              </a:ext>
            </a:extLst>
          </p:cNvPr>
          <p:cNvSpPr>
            <a:spLocks noGrp="1"/>
          </p:cNvSpPr>
          <p:nvPr>
            <p:ph type="body" sz="quarter" idx="23" hasCustomPrompt="1"/>
          </p:nvPr>
        </p:nvSpPr>
        <p:spPr>
          <a:xfrm>
            <a:off x="2187094" y="450761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47" name="Text Placeholder 10">
            <a:extLst>
              <a:ext uri="{FF2B5EF4-FFF2-40B4-BE49-F238E27FC236}">
                <a16:creationId xmlns:a16="http://schemas.microsoft.com/office/drawing/2014/main" id="{46C65375-1D84-FBF4-16BF-9DBF91E9EE44}"/>
              </a:ext>
            </a:extLst>
          </p:cNvPr>
          <p:cNvSpPr>
            <a:spLocks noGrp="1"/>
          </p:cNvSpPr>
          <p:nvPr>
            <p:ph type="body" sz="quarter" idx="24" hasCustomPrompt="1"/>
          </p:nvPr>
        </p:nvSpPr>
        <p:spPr>
          <a:xfrm>
            <a:off x="7099336" y="191264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48" name="Text Placeholder 10">
            <a:extLst>
              <a:ext uri="{FF2B5EF4-FFF2-40B4-BE49-F238E27FC236}">
                <a16:creationId xmlns:a16="http://schemas.microsoft.com/office/drawing/2014/main" id="{5490A2CF-3AB4-BCD2-3836-45344515F6DA}"/>
              </a:ext>
            </a:extLst>
          </p:cNvPr>
          <p:cNvSpPr>
            <a:spLocks noGrp="1"/>
          </p:cNvSpPr>
          <p:nvPr>
            <p:ph type="body" sz="quarter" idx="25" hasCustomPrompt="1"/>
          </p:nvPr>
        </p:nvSpPr>
        <p:spPr>
          <a:xfrm>
            <a:off x="6103091" y="1791554"/>
            <a:ext cx="705730" cy="862936"/>
          </a:xfrm>
        </p:spPr>
        <p:txBody>
          <a:bodyPr lIns="0" anchor="ctr">
            <a:noAutofit/>
          </a:bodyPr>
          <a:lstStyle>
            <a:lvl1pPr marL="0" indent="0" algn="ctr">
              <a:buNone/>
              <a:defRPr sz="5800"/>
            </a:lvl1pPr>
          </a:lstStyle>
          <a:p>
            <a:r>
              <a:rPr lang="en-US"/>
              <a:t>4</a:t>
            </a:r>
          </a:p>
        </p:txBody>
      </p:sp>
      <p:sp>
        <p:nvSpPr>
          <p:cNvPr id="49" name="Text Placeholder 10">
            <a:extLst>
              <a:ext uri="{FF2B5EF4-FFF2-40B4-BE49-F238E27FC236}">
                <a16:creationId xmlns:a16="http://schemas.microsoft.com/office/drawing/2014/main" id="{F177A044-8112-58CC-0505-5CC5145676E8}"/>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None/>
              <a:defRPr sz="5800"/>
            </a:lvl1pPr>
          </a:lstStyle>
          <a:p>
            <a:r>
              <a:rPr lang="en-US"/>
              <a:t>5</a:t>
            </a:r>
          </a:p>
        </p:txBody>
      </p:sp>
      <p:sp>
        <p:nvSpPr>
          <p:cNvPr id="50" name="Text Placeholder 10">
            <a:extLst>
              <a:ext uri="{FF2B5EF4-FFF2-40B4-BE49-F238E27FC236}">
                <a16:creationId xmlns:a16="http://schemas.microsoft.com/office/drawing/2014/main" id="{1476D1F4-412B-4100-1C49-C011015A699F}"/>
              </a:ext>
            </a:extLst>
          </p:cNvPr>
          <p:cNvSpPr>
            <a:spLocks noGrp="1"/>
          </p:cNvSpPr>
          <p:nvPr>
            <p:ph type="body" sz="quarter" idx="27" hasCustomPrompt="1"/>
          </p:nvPr>
        </p:nvSpPr>
        <p:spPr>
          <a:xfrm>
            <a:off x="6103091" y="4607509"/>
            <a:ext cx="705730" cy="862936"/>
          </a:xfrm>
        </p:spPr>
        <p:txBody>
          <a:bodyPr lIns="0" anchor="ctr">
            <a:noAutofit/>
          </a:bodyPr>
          <a:lstStyle>
            <a:lvl1pPr marL="0" indent="0" algn="ctr">
              <a:buNone/>
              <a:defRPr sz="5800"/>
            </a:lvl1pPr>
          </a:lstStyle>
          <a:p>
            <a:r>
              <a:rPr lang="en-US"/>
              <a:t>6</a:t>
            </a:r>
          </a:p>
        </p:txBody>
      </p:sp>
      <p:sp>
        <p:nvSpPr>
          <p:cNvPr id="52" name="Text Placeholder 10">
            <a:extLst>
              <a:ext uri="{FF2B5EF4-FFF2-40B4-BE49-F238E27FC236}">
                <a16:creationId xmlns:a16="http://schemas.microsoft.com/office/drawing/2014/main" id="{801960A3-E84A-4D78-C1D7-9D191657868C}"/>
              </a:ext>
            </a:extLst>
          </p:cNvPr>
          <p:cNvSpPr>
            <a:spLocks noGrp="1"/>
          </p:cNvSpPr>
          <p:nvPr>
            <p:ph type="body" sz="quarter" idx="28" hasCustomPrompt="1"/>
          </p:nvPr>
        </p:nvSpPr>
        <p:spPr>
          <a:xfrm>
            <a:off x="7099336" y="166646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53" name="Text Placeholder 10">
            <a:extLst>
              <a:ext uri="{FF2B5EF4-FFF2-40B4-BE49-F238E27FC236}">
                <a16:creationId xmlns:a16="http://schemas.microsoft.com/office/drawing/2014/main" id="{96A56511-2458-0CE6-AAA0-41FD33D60BEB}"/>
              </a:ext>
            </a:extLst>
          </p:cNvPr>
          <p:cNvSpPr>
            <a:spLocks noGrp="1"/>
          </p:cNvSpPr>
          <p:nvPr>
            <p:ph type="body" sz="quarter" idx="29" hasCustomPrompt="1"/>
          </p:nvPr>
        </p:nvSpPr>
        <p:spPr>
          <a:xfrm>
            <a:off x="7099336" y="3330460"/>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54" name="Text Placeholder 10">
            <a:extLst>
              <a:ext uri="{FF2B5EF4-FFF2-40B4-BE49-F238E27FC236}">
                <a16:creationId xmlns:a16="http://schemas.microsoft.com/office/drawing/2014/main" id="{B254201A-3A31-90D8-C0B9-1E7004684B7F}"/>
              </a:ext>
            </a:extLst>
          </p:cNvPr>
          <p:cNvSpPr>
            <a:spLocks noGrp="1"/>
          </p:cNvSpPr>
          <p:nvPr>
            <p:ph type="body" sz="quarter" idx="30" hasCustomPrompt="1"/>
          </p:nvPr>
        </p:nvSpPr>
        <p:spPr>
          <a:xfrm>
            <a:off x="7099336" y="3084275"/>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55" name="Text Placeholder 10">
            <a:extLst>
              <a:ext uri="{FF2B5EF4-FFF2-40B4-BE49-F238E27FC236}">
                <a16:creationId xmlns:a16="http://schemas.microsoft.com/office/drawing/2014/main" id="{7913D28D-BA96-90F0-A642-832F5FA8C311}"/>
              </a:ext>
            </a:extLst>
          </p:cNvPr>
          <p:cNvSpPr>
            <a:spLocks noGrp="1"/>
          </p:cNvSpPr>
          <p:nvPr>
            <p:ph type="body" sz="quarter" idx="31" hasCustomPrompt="1"/>
          </p:nvPr>
        </p:nvSpPr>
        <p:spPr>
          <a:xfrm>
            <a:off x="7099336" y="475379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56" name="Text Placeholder 10">
            <a:extLst>
              <a:ext uri="{FF2B5EF4-FFF2-40B4-BE49-F238E27FC236}">
                <a16:creationId xmlns:a16="http://schemas.microsoft.com/office/drawing/2014/main" id="{AE3E9A56-F147-8A84-5564-F8B6A4B0D56F}"/>
              </a:ext>
            </a:extLst>
          </p:cNvPr>
          <p:cNvSpPr>
            <a:spLocks noGrp="1"/>
          </p:cNvSpPr>
          <p:nvPr>
            <p:ph type="body" sz="quarter" idx="32" hasCustomPrompt="1"/>
          </p:nvPr>
        </p:nvSpPr>
        <p:spPr>
          <a:xfrm>
            <a:off x="7099336" y="450761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22" name="Slide Number Placeholder 5">
            <a:extLst>
              <a:ext uri="{FF2B5EF4-FFF2-40B4-BE49-F238E27FC236}">
                <a16:creationId xmlns:a16="http://schemas.microsoft.com/office/drawing/2014/main" id="{73DAA5A5-6E90-3509-4402-55E2C941C31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1747748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 Icons + Conten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88D673B8-673B-2E40-8A7D-4C4B46D245B1}"/>
              </a:ext>
            </a:extLst>
          </p:cNvPr>
          <p:cNvSpPr>
            <a:spLocks noGrp="1"/>
          </p:cNvSpPr>
          <p:nvPr>
            <p:ph type="body" sz="quarter" idx="13" hasCustomPrompt="1"/>
          </p:nvPr>
        </p:nvSpPr>
        <p:spPr>
          <a:xfrm>
            <a:off x="858778"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9" name="Text Placeholder 10">
            <a:extLst>
              <a:ext uri="{FF2B5EF4-FFF2-40B4-BE49-F238E27FC236}">
                <a16:creationId xmlns:a16="http://schemas.microsoft.com/office/drawing/2014/main" id="{47E05F8A-CAE3-6708-626B-827175ED78EC}"/>
              </a:ext>
            </a:extLst>
          </p:cNvPr>
          <p:cNvSpPr>
            <a:spLocks noGrp="1"/>
          </p:cNvSpPr>
          <p:nvPr>
            <p:ph type="body" sz="quarter" idx="14" hasCustomPrompt="1"/>
          </p:nvPr>
        </p:nvSpPr>
        <p:spPr>
          <a:xfrm>
            <a:off x="858778"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10" name="Oval 9">
            <a:extLst>
              <a:ext uri="{FF2B5EF4-FFF2-40B4-BE49-F238E27FC236}">
                <a16:creationId xmlns:a16="http://schemas.microsoft.com/office/drawing/2014/main" id="{B61ECB85-4936-A065-72C3-AEC9AFB564A6}"/>
              </a:ext>
            </a:extLst>
          </p:cNvPr>
          <p:cNvSpPr/>
          <p:nvPr userDrawn="1"/>
        </p:nvSpPr>
        <p:spPr>
          <a:xfrm>
            <a:off x="1232284" y="1827639"/>
            <a:ext cx="1105786" cy="11057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20" name="Title 1">
            <a:extLst>
              <a:ext uri="{FF2B5EF4-FFF2-40B4-BE49-F238E27FC236}">
                <a16:creationId xmlns:a16="http://schemas.microsoft.com/office/drawing/2014/main" id="{10E25470-5C4E-6780-F67E-3E085CCDAA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1" name="Picture Placeholder 22">
            <a:extLst>
              <a:ext uri="{FF2B5EF4-FFF2-40B4-BE49-F238E27FC236}">
                <a16:creationId xmlns:a16="http://schemas.microsoft.com/office/drawing/2014/main" id="{79F0E57B-C0B4-5D2B-8992-29A52605451F}"/>
              </a:ext>
            </a:extLst>
          </p:cNvPr>
          <p:cNvSpPr>
            <a:spLocks noGrp="1"/>
          </p:cNvSpPr>
          <p:nvPr>
            <p:ph type="pic" sz="quarter" idx="50" hasCustomPrompt="1"/>
          </p:nvPr>
        </p:nvSpPr>
        <p:spPr>
          <a:xfrm>
            <a:off x="1382545"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29" name="Text Placeholder 10">
            <a:extLst>
              <a:ext uri="{FF2B5EF4-FFF2-40B4-BE49-F238E27FC236}">
                <a16:creationId xmlns:a16="http://schemas.microsoft.com/office/drawing/2014/main" id="{61079F09-3CFC-DA10-0BE3-81115C0638F5}"/>
              </a:ext>
            </a:extLst>
          </p:cNvPr>
          <p:cNvSpPr>
            <a:spLocks noGrp="1"/>
          </p:cNvSpPr>
          <p:nvPr>
            <p:ph type="body" sz="quarter" idx="51" hasCustomPrompt="1"/>
          </p:nvPr>
        </p:nvSpPr>
        <p:spPr>
          <a:xfrm rot="16200000">
            <a:off x="60282" y="3194230"/>
            <a:ext cx="917473" cy="408834"/>
          </a:xfrm>
        </p:spPr>
        <p:txBody>
          <a:bodyPr>
            <a:noAutofit/>
          </a:bodyPr>
          <a:lstStyle>
            <a:lvl1pPr marL="0" indent="0" algn="ctr">
              <a:lnSpc>
                <a:spcPct val="120000"/>
              </a:lnSpc>
              <a:spcBef>
                <a:spcPts val="0"/>
              </a:spcBef>
              <a:buNone/>
              <a:defRPr sz="1050" b="0"/>
            </a:lvl1pPr>
          </a:lstStyle>
          <a:p>
            <a:r>
              <a:rPr lang="en-US"/>
              <a:t>Initiatives</a:t>
            </a:r>
          </a:p>
        </p:txBody>
      </p:sp>
      <p:sp>
        <p:nvSpPr>
          <p:cNvPr id="30" name="Text Placeholder 10">
            <a:extLst>
              <a:ext uri="{FF2B5EF4-FFF2-40B4-BE49-F238E27FC236}">
                <a16:creationId xmlns:a16="http://schemas.microsoft.com/office/drawing/2014/main" id="{B5332ED2-8E91-3E08-3B33-8AF18F7262EA}"/>
              </a:ext>
            </a:extLst>
          </p:cNvPr>
          <p:cNvSpPr>
            <a:spLocks noGrp="1"/>
          </p:cNvSpPr>
          <p:nvPr>
            <p:ph type="body" sz="quarter" idx="52" hasCustomPrompt="1"/>
          </p:nvPr>
        </p:nvSpPr>
        <p:spPr>
          <a:xfrm rot="16200000">
            <a:off x="-37839" y="4493419"/>
            <a:ext cx="1113716" cy="408834"/>
          </a:xfrm>
        </p:spPr>
        <p:txBody>
          <a:bodyPr>
            <a:noAutofit/>
          </a:bodyPr>
          <a:lstStyle>
            <a:lvl1pPr marL="0" indent="0" algn="ctr">
              <a:lnSpc>
                <a:spcPct val="120000"/>
              </a:lnSpc>
              <a:spcBef>
                <a:spcPts val="0"/>
              </a:spcBef>
              <a:buNone/>
              <a:defRPr sz="1050" b="0"/>
            </a:lvl1pPr>
          </a:lstStyle>
          <a:p>
            <a:r>
              <a:rPr lang="en-US"/>
              <a:t>Goals</a:t>
            </a:r>
          </a:p>
        </p:txBody>
      </p:sp>
      <p:sp>
        <p:nvSpPr>
          <p:cNvPr id="40" name="Text Placeholder 10">
            <a:extLst>
              <a:ext uri="{FF2B5EF4-FFF2-40B4-BE49-F238E27FC236}">
                <a16:creationId xmlns:a16="http://schemas.microsoft.com/office/drawing/2014/main" id="{CB76516F-A08D-AEF0-4700-BD90A667F197}"/>
              </a:ext>
            </a:extLst>
          </p:cNvPr>
          <p:cNvSpPr>
            <a:spLocks noGrp="1"/>
          </p:cNvSpPr>
          <p:nvPr>
            <p:ph type="body" sz="quarter" idx="53" hasCustomPrompt="1"/>
          </p:nvPr>
        </p:nvSpPr>
        <p:spPr>
          <a:xfrm>
            <a:off x="3095406"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41" name="Text Placeholder 10">
            <a:extLst>
              <a:ext uri="{FF2B5EF4-FFF2-40B4-BE49-F238E27FC236}">
                <a16:creationId xmlns:a16="http://schemas.microsoft.com/office/drawing/2014/main" id="{7DE7D112-36FB-07C3-023F-FA806DD813B4}"/>
              </a:ext>
            </a:extLst>
          </p:cNvPr>
          <p:cNvSpPr>
            <a:spLocks noGrp="1"/>
          </p:cNvSpPr>
          <p:nvPr>
            <p:ph type="body" sz="quarter" idx="54" hasCustomPrompt="1"/>
          </p:nvPr>
        </p:nvSpPr>
        <p:spPr>
          <a:xfrm>
            <a:off x="3095406"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42" name="Oval 41">
            <a:extLst>
              <a:ext uri="{FF2B5EF4-FFF2-40B4-BE49-F238E27FC236}">
                <a16:creationId xmlns:a16="http://schemas.microsoft.com/office/drawing/2014/main" id="{70AF6D32-5E00-3FAA-1DF1-204DAD13D32A}"/>
              </a:ext>
            </a:extLst>
          </p:cNvPr>
          <p:cNvSpPr/>
          <p:nvPr userDrawn="1"/>
        </p:nvSpPr>
        <p:spPr>
          <a:xfrm>
            <a:off x="3462957" y="1827639"/>
            <a:ext cx="1105786" cy="11057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43" name="Picture Placeholder 22">
            <a:extLst>
              <a:ext uri="{FF2B5EF4-FFF2-40B4-BE49-F238E27FC236}">
                <a16:creationId xmlns:a16="http://schemas.microsoft.com/office/drawing/2014/main" id="{BB51F914-037D-86C3-6B5A-FBADFA589839}"/>
              </a:ext>
            </a:extLst>
          </p:cNvPr>
          <p:cNvSpPr>
            <a:spLocks noGrp="1"/>
          </p:cNvSpPr>
          <p:nvPr>
            <p:ph type="pic" sz="quarter" idx="55" hasCustomPrompt="1"/>
          </p:nvPr>
        </p:nvSpPr>
        <p:spPr>
          <a:xfrm>
            <a:off x="3613218"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47" name="Text Placeholder 10">
            <a:extLst>
              <a:ext uri="{FF2B5EF4-FFF2-40B4-BE49-F238E27FC236}">
                <a16:creationId xmlns:a16="http://schemas.microsoft.com/office/drawing/2014/main" id="{16325B35-3CA8-BBF3-A425-3761E3DB050B}"/>
              </a:ext>
            </a:extLst>
          </p:cNvPr>
          <p:cNvSpPr>
            <a:spLocks noGrp="1"/>
          </p:cNvSpPr>
          <p:nvPr>
            <p:ph type="body" sz="quarter" idx="58" hasCustomPrompt="1"/>
          </p:nvPr>
        </p:nvSpPr>
        <p:spPr>
          <a:xfrm>
            <a:off x="5332034"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48" name="Text Placeholder 10">
            <a:extLst>
              <a:ext uri="{FF2B5EF4-FFF2-40B4-BE49-F238E27FC236}">
                <a16:creationId xmlns:a16="http://schemas.microsoft.com/office/drawing/2014/main" id="{8C43EA18-F9FC-19E1-F227-04D06AF57E3B}"/>
              </a:ext>
            </a:extLst>
          </p:cNvPr>
          <p:cNvSpPr>
            <a:spLocks noGrp="1"/>
          </p:cNvSpPr>
          <p:nvPr>
            <p:ph type="body" sz="quarter" idx="59" hasCustomPrompt="1"/>
          </p:nvPr>
        </p:nvSpPr>
        <p:spPr>
          <a:xfrm>
            <a:off x="5332034"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49" name="Oval 48">
            <a:extLst>
              <a:ext uri="{FF2B5EF4-FFF2-40B4-BE49-F238E27FC236}">
                <a16:creationId xmlns:a16="http://schemas.microsoft.com/office/drawing/2014/main" id="{9E840B0A-8788-4B2F-CFDC-C770D7400A75}"/>
              </a:ext>
            </a:extLst>
          </p:cNvPr>
          <p:cNvSpPr/>
          <p:nvPr userDrawn="1"/>
        </p:nvSpPr>
        <p:spPr>
          <a:xfrm>
            <a:off x="5685178" y="1827639"/>
            <a:ext cx="1105786" cy="11057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50" name="Picture Placeholder 22">
            <a:extLst>
              <a:ext uri="{FF2B5EF4-FFF2-40B4-BE49-F238E27FC236}">
                <a16:creationId xmlns:a16="http://schemas.microsoft.com/office/drawing/2014/main" id="{1E0A3731-BEF2-A89C-D93D-428D9964A40A}"/>
              </a:ext>
            </a:extLst>
          </p:cNvPr>
          <p:cNvSpPr>
            <a:spLocks noGrp="1"/>
          </p:cNvSpPr>
          <p:nvPr>
            <p:ph type="pic" sz="quarter" idx="60" hasCustomPrompt="1"/>
          </p:nvPr>
        </p:nvSpPr>
        <p:spPr>
          <a:xfrm>
            <a:off x="5835439"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55" name="Text Placeholder 10">
            <a:extLst>
              <a:ext uri="{FF2B5EF4-FFF2-40B4-BE49-F238E27FC236}">
                <a16:creationId xmlns:a16="http://schemas.microsoft.com/office/drawing/2014/main" id="{5DAD6510-426D-42F6-0C7A-60DD7AC33048}"/>
              </a:ext>
            </a:extLst>
          </p:cNvPr>
          <p:cNvSpPr>
            <a:spLocks noGrp="1"/>
          </p:cNvSpPr>
          <p:nvPr>
            <p:ph type="body" sz="quarter" idx="63" hasCustomPrompt="1"/>
          </p:nvPr>
        </p:nvSpPr>
        <p:spPr>
          <a:xfrm>
            <a:off x="7568662"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56" name="Text Placeholder 10">
            <a:extLst>
              <a:ext uri="{FF2B5EF4-FFF2-40B4-BE49-F238E27FC236}">
                <a16:creationId xmlns:a16="http://schemas.microsoft.com/office/drawing/2014/main" id="{6410D359-F1E5-5FCB-C295-FB7E1A8A46F3}"/>
              </a:ext>
            </a:extLst>
          </p:cNvPr>
          <p:cNvSpPr>
            <a:spLocks noGrp="1"/>
          </p:cNvSpPr>
          <p:nvPr>
            <p:ph type="body" sz="quarter" idx="64" hasCustomPrompt="1"/>
          </p:nvPr>
        </p:nvSpPr>
        <p:spPr>
          <a:xfrm>
            <a:off x="7568662"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57" name="Oval 56">
            <a:extLst>
              <a:ext uri="{FF2B5EF4-FFF2-40B4-BE49-F238E27FC236}">
                <a16:creationId xmlns:a16="http://schemas.microsoft.com/office/drawing/2014/main" id="{C2018C06-6EA4-1D26-C8E2-78792B4E6C2B}"/>
              </a:ext>
            </a:extLst>
          </p:cNvPr>
          <p:cNvSpPr/>
          <p:nvPr userDrawn="1"/>
        </p:nvSpPr>
        <p:spPr>
          <a:xfrm>
            <a:off x="7920459" y="1827639"/>
            <a:ext cx="1105786" cy="110578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58" name="Picture Placeholder 22">
            <a:extLst>
              <a:ext uri="{FF2B5EF4-FFF2-40B4-BE49-F238E27FC236}">
                <a16:creationId xmlns:a16="http://schemas.microsoft.com/office/drawing/2014/main" id="{7F816726-A047-F664-BF27-032412424092}"/>
              </a:ext>
            </a:extLst>
          </p:cNvPr>
          <p:cNvSpPr>
            <a:spLocks noGrp="1"/>
          </p:cNvSpPr>
          <p:nvPr>
            <p:ph type="pic" sz="quarter" idx="65" hasCustomPrompt="1"/>
          </p:nvPr>
        </p:nvSpPr>
        <p:spPr>
          <a:xfrm>
            <a:off x="8070720"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62" name="Text Placeholder 10">
            <a:extLst>
              <a:ext uri="{FF2B5EF4-FFF2-40B4-BE49-F238E27FC236}">
                <a16:creationId xmlns:a16="http://schemas.microsoft.com/office/drawing/2014/main" id="{B1449F2A-CC3B-D289-717D-11778FA23178}"/>
              </a:ext>
            </a:extLst>
          </p:cNvPr>
          <p:cNvSpPr>
            <a:spLocks noGrp="1"/>
          </p:cNvSpPr>
          <p:nvPr>
            <p:ph type="body" sz="quarter" idx="66" hasCustomPrompt="1"/>
          </p:nvPr>
        </p:nvSpPr>
        <p:spPr>
          <a:xfrm>
            <a:off x="9805290"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63" name="Text Placeholder 10">
            <a:extLst>
              <a:ext uri="{FF2B5EF4-FFF2-40B4-BE49-F238E27FC236}">
                <a16:creationId xmlns:a16="http://schemas.microsoft.com/office/drawing/2014/main" id="{DBB1A184-E48E-4F57-0BB0-19F717FE97DE}"/>
              </a:ext>
            </a:extLst>
          </p:cNvPr>
          <p:cNvSpPr>
            <a:spLocks noGrp="1"/>
          </p:cNvSpPr>
          <p:nvPr>
            <p:ph type="body" sz="quarter" idx="67" hasCustomPrompt="1"/>
          </p:nvPr>
        </p:nvSpPr>
        <p:spPr>
          <a:xfrm>
            <a:off x="9805290"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64" name="Oval 63">
            <a:extLst>
              <a:ext uri="{FF2B5EF4-FFF2-40B4-BE49-F238E27FC236}">
                <a16:creationId xmlns:a16="http://schemas.microsoft.com/office/drawing/2014/main" id="{E4F63C27-5A81-81FB-A6B3-17D962E76F2D}"/>
              </a:ext>
            </a:extLst>
          </p:cNvPr>
          <p:cNvSpPr/>
          <p:nvPr userDrawn="1"/>
        </p:nvSpPr>
        <p:spPr>
          <a:xfrm>
            <a:off x="10178796" y="1827639"/>
            <a:ext cx="1105786" cy="11057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65" name="Picture Placeholder 22">
            <a:extLst>
              <a:ext uri="{FF2B5EF4-FFF2-40B4-BE49-F238E27FC236}">
                <a16:creationId xmlns:a16="http://schemas.microsoft.com/office/drawing/2014/main" id="{7AE4BD79-2A2E-1A24-5042-BFA348AD52BE}"/>
              </a:ext>
            </a:extLst>
          </p:cNvPr>
          <p:cNvSpPr>
            <a:spLocks noGrp="1"/>
          </p:cNvSpPr>
          <p:nvPr>
            <p:ph type="pic" sz="quarter" idx="68" hasCustomPrompt="1"/>
          </p:nvPr>
        </p:nvSpPr>
        <p:spPr>
          <a:xfrm>
            <a:off x="10329057"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26" name="Slide Number Placeholder 5">
            <a:extLst>
              <a:ext uri="{FF2B5EF4-FFF2-40B4-BE49-F238E27FC236}">
                <a16:creationId xmlns:a16="http://schemas.microsoft.com/office/drawing/2014/main" id="{D8B45B89-C4D7-4EA7-5D45-58BF3AC3BE3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06721701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8 Icons + Conten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88D673B8-673B-2E40-8A7D-4C4B46D245B1}"/>
              </a:ext>
            </a:extLst>
          </p:cNvPr>
          <p:cNvSpPr>
            <a:spLocks noGrp="1"/>
          </p:cNvSpPr>
          <p:nvPr>
            <p:ph type="body" sz="quarter" idx="13" hasCustomPrompt="1"/>
          </p:nvPr>
        </p:nvSpPr>
        <p:spPr>
          <a:xfrm>
            <a:off x="3147057" y="2710091"/>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9" name="Text Placeholder 10">
            <a:extLst>
              <a:ext uri="{FF2B5EF4-FFF2-40B4-BE49-F238E27FC236}">
                <a16:creationId xmlns:a16="http://schemas.microsoft.com/office/drawing/2014/main" id="{47E05F8A-CAE3-6708-626B-827175ED78EC}"/>
              </a:ext>
            </a:extLst>
          </p:cNvPr>
          <p:cNvSpPr>
            <a:spLocks noGrp="1"/>
          </p:cNvSpPr>
          <p:nvPr>
            <p:ph type="body" sz="quarter" idx="14" hasCustomPrompt="1"/>
          </p:nvPr>
        </p:nvSpPr>
        <p:spPr>
          <a:xfrm>
            <a:off x="3147057" y="1925766"/>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10" name="Oval 9">
            <a:extLst>
              <a:ext uri="{FF2B5EF4-FFF2-40B4-BE49-F238E27FC236}">
                <a16:creationId xmlns:a16="http://schemas.microsoft.com/office/drawing/2014/main" id="{B61ECB85-4936-A065-72C3-AEC9AFB564A6}"/>
              </a:ext>
            </a:extLst>
          </p:cNvPr>
          <p:cNvSpPr/>
          <p:nvPr userDrawn="1"/>
        </p:nvSpPr>
        <p:spPr>
          <a:xfrm>
            <a:off x="3377133" y="1199060"/>
            <a:ext cx="681154" cy="6811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20" name="Title 1">
            <a:extLst>
              <a:ext uri="{FF2B5EF4-FFF2-40B4-BE49-F238E27FC236}">
                <a16:creationId xmlns:a16="http://schemas.microsoft.com/office/drawing/2014/main" id="{10E25470-5C4E-6780-F67E-3E085CCDAA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1" name="Picture Placeholder 22">
            <a:extLst>
              <a:ext uri="{FF2B5EF4-FFF2-40B4-BE49-F238E27FC236}">
                <a16:creationId xmlns:a16="http://schemas.microsoft.com/office/drawing/2014/main" id="{79F0E57B-C0B4-5D2B-8992-29A52605451F}"/>
              </a:ext>
            </a:extLst>
          </p:cNvPr>
          <p:cNvSpPr>
            <a:spLocks noGrp="1"/>
          </p:cNvSpPr>
          <p:nvPr>
            <p:ph type="pic" sz="quarter" idx="50" hasCustomPrompt="1"/>
          </p:nvPr>
        </p:nvSpPr>
        <p:spPr>
          <a:xfrm>
            <a:off x="3469692"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a:t>Icon</a:t>
            </a:r>
          </a:p>
        </p:txBody>
      </p:sp>
      <p:sp>
        <p:nvSpPr>
          <p:cNvPr id="29" name="Text Placeholder 10">
            <a:extLst>
              <a:ext uri="{FF2B5EF4-FFF2-40B4-BE49-F238E27FC236}">
                <a16:creationId xmlns:a16="http://schemas.microsoft.com/office/drawing/2014/main" id="{61079F09-3CFC-DA10-0BE3-81115C0638F5}"/>
              </a:ext>
            </a:extLst>
          </p:cNvPr>
          <p:cNvSpPr>
            <a:spLocks noGrp="1"/>
          </p:cNvSpPr>
          <p:nvPr>
            <p:ph type="body" sz="quarter" idx="51" hasCustomPrompt="1"/>
          </p:nvPr>
        </p:nvSpPr>
        <p:spPr>
          <a:xfrm rot="16200000">
            <a:off x="2093286" y="2180085"/>
            <a:ext cx="917473" cy="408834"/>
          </a:xfrm>
        </p:spPr>
        <p:txBody>
          <a:bodyPr>
            <a:noAutofit/>
          </a:bodyPr>
          <a:lstStyle>
            <a:lvl1pPr marL="0" indent="0" algn="ctr">
              <a:lnSpc>
                <a:spcPct val="120000"/>
              </a:lnSpc>
              <a:spcBef>
                <a:spcPts val="0"/>
              </a:spcBef>
              <a:buNone/>
              <a:defRPr sz="1050" b="0"/>
            </a:lvl1pPr>
          </a:lstStyle>
          <a:p>
            <a:r>
              <a:rPr lang="en-US"/>
              <a:t>Business</a:t>
            </a:r>
          </a:p>
        </p:txBody>
      </p:sp>
      <p:sp>
        <p:nvSpPr>
          <p:cNvPr id="30" name="Text Placeholder 10">
            <a:extLst>
              <a:ext uri="{FF2B5EF4-FFF2-40B4-BE49-F238E27FC236}">
                <a16:creationId xmlns:a16="http://schemas.microsoft.com/office/drawing/2014/main" id="{B5332ED2-8E91-3E08-3B33-8AF18F7262EA}"/>
              </a:ext>
            </a:extLst>
          </p:cNvPr>
          <p:cNvSpPr>
            <a:spLocks noGrp="1"/>
          </p:cNvSpPr>
          <p:nvPr>
            <p:ph type="body" sz="quarter" idx="52" hasCustomPrompt="1"/>
          </p:nvPr>
        </p:nvSpPr>
        <p:spPr>
          <a:xfrm rot="16200000">
            <a:off x="1995163" y="4875410"/>
            <a:ext cx="1113716" cy="408834"/>
          </a:xfrm>
        </p:spPr>
        <p:txBody>
          <a:bodyPr>
            <a:noAutofit/>
          </a:bodyPr>
          <a:lstStyle>
            <a:lvl1pPr marL="0" indent="0" algn="ctr">
              <a:lnSpc>
                <a:spcPct val="120000"/>
              </a:lnSpc>
              <a:spcBef>
                <a:spcPts val="0"/>
              </a:spcBef>
              <a:buNone/>
              <a:defRPr sz="1050" b="0"/>
            </a:lvl1pPr>
          </a:lstStyle>
          <a:p>
            <a:r>
              <a:rPr lang="en-US"/>
              <a:t>Technical</a:t>
            </a:r>
          </a:p>
        </p:txBody>
      </p:sp>
      <p:sp>
        <p:nvSpPr>
          <p:cNvPr id="40" name="Text Placeholder 10">
            <a:extLst>
              <a:ext uri="{FF2B5EF4-FFF2-40B4-BE49-F238E27FC236}">
                <a16:creationId xmlns:a16="http://schemas.microsoft.com/office/drawing/2014/main" id="{CB76516F-A08D-AEF0-4700-BD90A667F197}"/>
              </a:ext>
            </a:extLst>
          </p:cNvPr>
          <p:cNvSpPr>
            <a:spLocks noGrp="1"/>
          </p:cNvSpPr>
          <p:nvPr>
            <p:ph type="body" sz="quarter" idx="53" hasCustomPrompt="1"/>
          </p:nvPr>
        </p:nvSpPr>
        <p:spPr>
          <a:xfrm>
            <a:off x="4725230" y="2710091"/>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41" name="Text Placeholder 10">
            <a:extLst>
              <a:ext uri="{FF2B5EF4-FFF2-40B4-BE49-F238E27FC236}">
                <a16:creationId xmlns:a16="http://schemas.microsoft.com/office/drawing/2014/main" id="{7DE7D112-36FB-07C3-023F-FA806DD813B4}"/>
              </a:ext>
            </a:extLst>
          </p:cNvPr>
          <p:cNvSpPr>
            <a:spLocks noGrp="1"/>
          </p:cNvSpPr>
          <p:nvPr>
            <p:ph type="body" sz="quarter" idx="54" hasCustomPrompt="1"/>
          </p:nvPr>
        </p:nvSpPr>
        <p:spPr>
          <a:xfrm>
            <a:off x="4725230" y="1925766"/>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42" name="Oval 41">
            <a:extLst>
              <a:ext uri="{FF2B5EF4-FFF2-40B4-BE49-F238E27FC236}">
                <a16:creationId xmlns:a16="http://schemas.microsoft.com/office/drawing/2014/main" id="{70AF6D32-5E00-3FAA-1DF1-204DAD13D32A}"/>
              </a:ext>
            </a:extLst>
          </p:cNvPr>
          <p:cNvSpPr/>
          <p:nvPr userDrawn="1"/>
        </p:nvSpPr>
        <p:spPr>
          <a:xfrm>
            <a:off x="4955306" y="1199060"/>
            <a:ext cx="681154" cy="6811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43" name="Picture Placeholder 22">
            <a:extLst>
              <a:ext uri="{FF2B5EF4-FFF2-40B4-BE49-F238E27FC236}">
                <a16:creationId xmlns:a16="http://schemas.microsoft.com/office/drawing/2014/main" id="{BB51F914-037D-86C3-6B5A-FBADFA589839}"/>
              </a:ext>
            </a:extLst>
          </p:cNvPr>
          <p:cNvSpPr>
            <a:spLocks noGrp="1"/>
          </p:cNvSpPr>
          <p:nvPr>
            <p:ph type="pic" sz="quarter" idx="55" hasCustomPrompt="1"/>
          </p:nvPr>
        </p:nvSpPr>
        <p:spPr>
          <a:xfrm>
            <a:off x="5047865"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a:t>Icon</a:t>
            </a:r>
          </a:p>
        </p:txBody>
      </p:sp>
      <p:sp>
        <p:nvSpPr>
          <p:cNvPr id="47" name="Text Placeholder 10">
            <a:extLst>
              <a:ext uri="{FF2B5EF4-FFF2-40B4-BE49-F238E27FC236}">
                <a16:creationId xmlns:a16="http://schemas.microsoft.com/office/drawing/2014/main" id="{16325B35-3CA8-BBF3-A425-3761E3DB050B}"/>
              </a:ext>
            </a:extLst>
          </p:cNvPr>
          <p:cNvSpPr>
            <a:spLocks noGrp="1"/>
          </p:cNvSpPr>
          <p:nvPr>
            <p:ph type="body" sz="quarter" idx="58" hasCustomPrompt="1"/>
          </p:nvPr>
        </p:nvSpPr>
        <p:spPr>
          <a:xfrm>
            <a:off x="6327823" y="2710091"/>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48" name="Text Placeholder 10">
            <a:extLst>
              <a:ext uri="{FF2B5EF4-FFF2-40B4-BE49-F238E27FC236}">
                <a16:creationId xmlns:a16="http://schemas.microsoft.com/office/drawing/2014/main" id="{8C43EA18-F9FC-19E1-F227-04D06AF57E3B}"/>
              </a:ext>
            </a:extLst>
          </p:cNvPr>
          <p:cNvSpPr>
            <a:spLocks noGrp="1"/>
          </p:cNvSpPr>
          <p:nvPr>
            <p:ph type="body" sz="quarter" idx="59" hasCustomPrompt="1"/>
          </p:nvPr>
        </p:nvSpPr>
        <p:spPr>
          <a:xfrm>
            <a:off x="6327823" y="1925766"/>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49" name="Oval 48">
            <a:extLst>
              <a:ext uri="{FF2B5EF4-FFF2-40B4-BE49-F238E27FC236}">
                <a16:creationId xmlns:a16="http://schemas.microsoft.com/office/drawing/2014/main" id="{9E840B0A-8788-4B2F-CFDC-C770D7400A75}"/>
              </a:ext>
            </a:extLst>
          </p:cNvPr>
          <p:cNvSpPr/>
          <p:nvPr userDrawn="1"/>
        </p:nvSpPr>
        <p:spPr>
          <a:xfrm>
            <a:off x="6557899" y="1199060"/>
            <a:ext cx="681154" cy="6811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50" name="Picture Placeholder 22">
            <a:extLst>
              <a:ext uri="{FF2B5EF4-FFF2-40B4-BE49-F238E27FC236}">
                <a16:creationId xmlns:a16="http://schemas.microsoft.com/office/drawing/2014/main" id="{1E0A3731-BEF2-A89C-D93D-428D9964A40A}"/>
              </a:ext>
            </a:extLst>
          </p:cNvPr>
          <p:cNvSpPr>
            <a:spLocks noGrp="1"/>
          </p:cNvSpPr>
          <p:nvPr>
            <p:ph type="pic" sz="quarter" idx="60" hasCustomPrompt="1"/>
          </p:nvPr>
        </p:nvSpPr>
        <p:spPr>
          <a:xfrm>
            <a:off x="6650458"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a:t>Icon</a:t>
            </a:r>
          </a:p>
        </p:txBody>
      </p:sp>
      <p:sp>
        <p:nvSpPr>
          <p:cNvPr id="55" name="Text Placeholder 10">
            <a:extLst>
              <a:ext uri="{FF2B5EF4-FFF2-40B4-BE49-F238E27FC236}">
                <a16:creationId xmlns:a16="http://schemas.microsoft.com/office/drawing/2014/main" id="{5DAD6510-426D-42F6-0C7A-60DD7AC33048}"/>
              </a:ext>
            </a:extLst>
          </p:cNvPr>
          <p:cNvSpPr>
            <a:spLocks noGrp="1"/>
          </p:cNvSpPr>
          <p:nvPr>
            <p:ph type="body" sz="quarter" idx="63" hasCustomPrompt="1"/>
          </p:nvPr>
        </p:nvSpPr>
        <p:spPr>
          <a:xfrm>
            <a:off x="7875812" y="2710091"/>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56" name="Text Placeholder 10">
            <a:extLst>
              <a:ext uri="{FF2B5EF4-FFF2-40B4-BE49-F238E27FC236}">
                <a16:creationId xmlns:a16="http://schemas.microsoft.com/office/drawing/2014/main" id="{6410D359-F1E5-5FCB-C295-FB7E1A8A46F3}"/>
              </a:ext>
            </a:extLst>
          </p:cNvPr>
          <p:cNvSpPr>
            <a:spLocks noGrp="1"/>
          </p:cNvSpPr>
          <p:nvPr>
            <p:ph type="body" sz="quarter" idx="64" hasCustomPrompt="1"/>
          </p:nvPr>
        </p:nvSpPr>
        <p:spPr>
          <a:xfrm>
            <a:off x="7875812" y="1925766"/>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57" name="Oval 56">
            <a:extLst>
              <a:ext uri="{FF2B5EF4-FFF2-40B4-BE49-F238E27FC236}">
                <a16:creationId xmlns:a16="http://schemas.microsoft.com/office/drawing/2014/main" id="{C2018C06-6EA4-1D26-C8E2-78792B4E6C2B}"/>
              </a:ext>
            </a:extLst>
          </p:cNvPr>
          <p:cNvSpPr/>
          <p:nvPr userDrawn="1"/>
        </p:nvSpPr>
        <p:spPr>
          <a:xfrm>
            <a:off x="8105888" y="1199060"/>
            <a:ext cx="681154" cy="68115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58" name="Picture Placeholder 22">
            <a:extLst>
              <a:ext uri="{FF2B5EF4-FFF2-40B4-BE49-F238E27FC236}">
                <a16:creationId xmlns:a16="http://schemas.microsoft.com/office/drawing/2014/main" id="{7F816726-A047-F664-BF27-032412424092}"/>
              </a:ext>
            </a:extLst>
          </p:cNvPr>
          <p:cNvSpPr>
            <a:spLocks noGrp="1"/>
          </p:cNvSpPr>
          <p:nvPr>
            <p:ph type="pic" sz="quarter" idx="65" hasCustomPrompt="1"/>
          </p:nvPr>
        </p:nvSpPr>
        <p:spPr>
          <a:xfrm>
            <a:off x="8198447"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a:t>Icon</a:t>
            </a:r>
          </a:p>
        </p:txBody>
      </p:sp>
      <p:sp>
        <p:nvSpPr>
          <p:cNvPr id="33" name="Text Placeholder 10">
            <a:extLst>
              <a:ext uri="{FF2B5EF4-FFF2-40B4-BE49-F238E27FC236}">
                <a16:creationId xmlns:a16="http://schemas.microsoft.com/office/drawing/2014/main" id="{7D9BC201-DC2C-ADE2-883E-AAFE03B3A74D}"/>
              </a:ext>
            </a:extLst>
          </p:cNvPr>
          <p:cNvSpPr>
            <a:spLocks noGrp="1"/>
          </p:cNvSpPr>
          <p:nvPr>
            <p:ph type="body" sz="quarter" idx="66" hasCustomPrompt="1"/>
          </p:nvPr>
        </p:nvSpPr>
        <p:spPr>
          <a:xfrm>
            <a:off x="3147057" y="5307294"/>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34" name="Text Placeholder 10">
            <a:extLst>
              <a:ext uri="{FF2B5EF4-FFF2-40B4-BE49-F238E27FC236}">
                <a16:creationId xmlns:a16="http://schemas.microsoft.com/office/drawing/2014/main" id="{6620B310-A9E6-5A64-8016-AC511F3E512E}"/>
              </a:ext>
            </a:extLst>
          </p:cNvPr>
          <p:cNvSpPr>
            <a:spLocks noGrp="1"/>
          </p:cNvSpPr>
          <p:nvPr>
            <p:ph type="body" sz="quarter" idx="67" hasCustomPrompt="1"/>
          </p:nvPr>
        </p:nvSpPr>
        <p:spPr>
          <a:xfrm>
            <a:off x="3147057" y="4522969"/>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36" name="Picture Placeholder 22">
            <a:extLst>
              <a:ext uri="{FF2B5EF4-FFF2-40B4-BE49-F238E27FC236}">
                <a16:creationId xmlns:a16="http://schemas.microsoft.com/office/drawing/2014/main" id="{AD7BE6C7-13D9-8303-5967-5A63116DFE47}"/>
              </a:ext>
            </a:extLst>
          </p:cNvPr>
          <p:cNvSpPr>
            <a:spLocks noGrp="1"/>
          </p:cNvSpPr>
          <p:nvPr>
            <p:ph type="pic" sz="quarter" idx="68" hasCustomPrompt="1"/>
          </p:nvPr>
        </p:nvSpPr>
        <p:spPr>
          <a:xfrm>
            <a:off x="3362114"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a:t>Icon</a:t>
            </a:r>
          </a:p>
        </p:txBody>
      </p:sp>
      <p:sp>
        <p:nvSpPr>
          <p:cNvPr id="37" name="Text Placeholder 10">
            <a:extLst>
              <a:ext uri="{FF2B5EF4-FFF2-40B4-BE49-F238E27FC236}">
                <a16:creationId xmlns:a16="http://schemas.microsoft.com/office/drawing/2014/main" id="{77D39924-E5DA-CA27-D98C-D2B93E629305}"/>
              </a:ext>
            </a:extLst>
          </p:cNvPr>
          <p:cNvSpPr>
            <a:spLocks noGrp="1"/>
          </p:cNvSpPr>
          <p:nvPr>
            <p:ph type="body" sz="quarter" idx="69" hasCustomPrompt="1"/>
          </p:nvPr>
        </p:nvSpPr>
        <p:spPr>
          <a:xfrm>
            <a:off x="4725230" y="5307294"/>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38" name="Text Placeholder 10">
            <a:extLst>
              <a:ext uri="{FF2B5EF4-FFF2-40B4-BE49-F238E27FC236}">
                <a16:creationId xmlns:a16="http://schemas.microsoft.com/office/drawing/2014/main" id="{AF7F435D-7225-A519-7C3F-667C04B2E8C5}"/>
              </a:ext>
            </a:extLst>
          </p:cNvPr>
          <p:cNvSpPr>
            <a:spLocks noGrp="1"/>
          </p:cNvSpPr>
          <p:nvPr>
            <p:ph type="body" sz="quarter" idx="70" hasCustomPrompt="1"/>
          </p:nvPr>
        </p:nvSpPr>
        <p:spPr>
          <a:xfrm>
            <a:off x="4725230" y="4522969"/>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45" name="Picture Placeholder 22">
            <a:extLst>
              <a:ext uri="{FF2B5EF4-FFF2-40B4-BE49-F238E27FC236}">
                <a16:creationId xmlns:a16="http://schemas.microsoft.com/office/drawing/2014/main" id="{6BF0D4C6-6812-D495-3310-51021E0A3B21}"/>
              </a:ext>
            </a:extLst>
          </p:cNvPr>
          <p:cNvSpPr>
            <a:spLocks noGrp="1"/>
          </p:cNvSpPr>
          <p:nvPr>
            <p:ph type="pic" sz="quarter" idx="71" hasCustomPrompt="1"/>
          </p:nvPr>
        </p:nvSpPr>
        <p:spPr>
          <a:xfrm>
            <a:off x="4940287"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a:t>Icon</a:t>
            </a:r>
          </a:p>
        </p:txBody>
      </p:sp>
      <p:sp>
        <p:nvSpPr>
          <p:cNvPr id="46" name="Text Placeholder 10">
            <a:extLst>
              <a:ext uri="{FF2B5EF4-FFF2-40B4-BE49-F238E27FC236}">
                <a16:creationId xmlns:a16="http://schemas.microsoft.com/office/drawing/2014/main" id="{A898F9E0-9DEF-664C-2E1E-247FC16804E3}"/>
              </a:ext>
            </a:extLst>
          </p:cNvPr>
          <p:cNvSpPr>
            <a:spLocks noGrp="1"/>
          </p:cNvSpPr>
          <p:nvPr>
            <p:ph type="body" sz="quarter" idx="72" hasCustomPrompt="1"/>
          </p:nvPr>
        </p:nvSpPr>
        <p:spPr>
          <a:xfrm>
            <a:off x="6327823" y="5307294"/>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52" name="Text Placeholder 10">
            <a:extLst>
              <a:ext uri="{FF2B5EF4-FFF2-40B4-BE49-F238E27FC236}">
                <a16:creationId xmlns:a16="http://schemas.microsoft.com/office/drawing/2014/main" id="{D53D62A4-3EF9-4242-05BD-623917C82A08}"/>
              </a:ext>
            </a:extLst>
          </p:cNvPr>
          <p:cNvSpPr>
            <a:spLocks noGrp="1"/>
          </p:cNvSpPr>
          <p:nvPr>
            <p:ph type="body" sz="quarter" idx="73" hasCustomPrompt="1"/>
          </p:nvPr>
        </p:nvSpPr>
        <p:spPr>
          <a:xfrm>
            <a:off x="6327823" y="4522969"/>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54" name="Picture Placeholder 22">
            <a:extLst>
              <a:ext uri="{FF2B5EF4-FFF2-40B4-BE49-F238E27FC236}">
                <a16:creationId xmlns:a16="http://schemas.microsoft.com/office/drawing/2014/main" id="{EFE4BF32-A67B-0B63-460B-8FC913587020}"/>
              </a:ext>
            </a:extLst>
          </p:cNvPr>
          <p:cNvSpPr>
            <a:spLocks noGrp="1"/>
          </p:cNvSpPr>
          <p:nvPr>
            <p:ph type="pic" sz="quarter" idx="74" hasCustomPrompt="1"/>
          </p:nvPr>
        </p:nvSpPr>
        <p:spPr>
          <a:xfrm>
            <a:off x="6542880"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a:t>Icon</a:t>
            </a:r>
          </a:p>
        </p:txBody>
      </p:sp>
      <p:sp>
        <p:nvSpPr>
          <p:cNvPr id="60" name="Text Placeholder 10">
            <a:extLst>
              <a:ext uri="{FF2B5EF4-FFF2-40B4-BE49-F238E27FC236}">
                <a16:creationId xmlns:a16="http://schemas.microsoft.com/office/drawing/2014/main" id="{94DC05A6-8AED-A881-2A6E-65D785D87788}"/>
              </a:ext>
            </a:extLst>
          </p:cNvPr>
          <p:cNvSpPr>
            <a:spLocks noGrp="1"/>
          </p:cNvSpPr>
          <p:nvPr>
            <p:ph type="body" sz="quarter" idx="75" hasCustomPrompt="1"/>
          </p:nvPr>
        </p:nvSpPr>
        <p:spPr>
          <a:xfrm>
            <a:off x="7875812" y="5307294"/>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61" name="Text Placeholder 10">
            <a:extLst>
              <a:ext uri="{FF2B5EF4-FFF2-40B4-BE49-F238E27FC236}">
                <a16:creationId xmlns:a16="http://schemas.microsoft.com/office/drawing/2014/main" id="{466D9DD8-2251-497C-E585-17B28D8B7A68}"/>
              </a:ext>
            </a:extLst>
          </p:cNvPr>
          <p:cNvSpPr>
            <a:spLocks noGrp="1"/>
          </p:cNvSpPr>
          <p:nvPr>
            <p:ph type="body" sz="quarter" idx="76" hasCustomPrompt="1"/>
          </p:nvPr>
        </p:nvSpPr>
        <p:spPr>
          <a:xfrm>
            <a:off x="7875812" y="4522969"/>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68" name="Picture Placeholder 22">
            <a:extLst>
              <a:ext uri="{FF2B5EF4-FFF2-40B4-BE49-F238E27FC236}">
                <a16:creationId xmlns:a16="http://schemas.microsoft.com/office/drawing/2014/main" id="{09016FDB-D89E-6078-C0CD-249DD5FF3600}"/>
              </a:ext>
            </a:extLst>
          </p:cNvPr>
          <p:cNvSpPr>
            <a:spLocks noGrp="1"/>
          </p:cNvSpPr>
          <p:nvPr>
            <p:ph type="pic" sz="quarter" idx="77" hasCustomPrompt="1"/>
          </p:nvPr>
        </p:nvSpPr>
        <p:spPr>
          <a:xfrm>
            <a:off x="8090869"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a:t>Icon</a:t>
            </a:r>
          </a:p>
        </p:txBody>
      </p:sp>
      <p:sp>
        <p:nvSpPr>
          <p:cNvPr id="35" name="Slide Number Placeholder 5">
            <a:extLst>
              <a:ext uri="{FF2B5EF4-FFF2-40B4-BE49-F238E27FC236}">
                <a16:creationId xmlns:a16="http://schemas.microsoft.com/office/drawing/2014/main" id="{538A555E-65CF-1983-24E5-1BD97E7E0B1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72005535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Highlight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69-E3B4-77A9-ED3A-624BFECCE5BE}"/>
              </a:ext>
            </a:extLst>
          </p:cNvPr>
          <p:cNvSpPr>
            <a:spLocks noGrp="1"/>
          </p:cNvSpPr>
          <p:nvPr>
            <p:ph type="ctrTitle" hasCustomPrompt="1"/>
          </p:nvPr>
        </p:nvSpPr>
        <p:spPr>
          <a:xfrm>
            <a:off x="578163" y="2133600"/>
            <a:ext cx="11123009" cy="536288"/>
          </a:xfrm>
        </p:spPr>
        <p:txBody>
          <a:bodyPr lIns="0" anchor="b">
            <a:noAutofit/>
          </a:bodyPr>
          <a:lstStyle>
            <a:lvl1pPr algn="l">
              <a:lnSpc>
                <a:spcPct val="100000"/>
              </a:lnSpc>
              <a:defRPr sz="3200">
                <a:latin typeface="Verdana" panose="020B0604030504040204" pitchFamily="34" charset="0"/>
                <a:ea typeface="Verdana" panose="020B0604030504040204" pitchFamily="34" charset="0"/>
                <a:cs typeface="Verdana" panose="020B0604030504040204" pitchFamily="34" charset="0"/>
              </a:defRPr>
            </a:lvl1pPr>
          </a:lstStyle>
          <a:p>
            <a:r>
              <a:rPr lang="en-US"/>
              <a:t>Title goes here</a:t>
            </a:r>
          </a:p>
        </p:txBody>
      </p:sp>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578163" y="2971208"/>
            <a:ext cx="11123009" cy="1651592"/>
          </a:xfr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48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Highlight important copy or statement</a:t>
            </a:r>
          </a:p>
        </p:txBody>
      </p:sp>
      <p:sp>
        <p:nvSpPr>
          <p:cNvPr id="6" name="Slide Number Placeholder 5">
            <a:extLst>
              <a:ext uri="{FF2B5EF4-FFF2-40B4-BE49-F238E27FC236}">
                <a16:creationId xmlns:a16="http://schemas.microsoft.com/office/drawing/2014/main" id="{EAD183D9-0B24-D30F-56FB-F64A315A002A}"/>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5" name="Picture 4">
            <a:extLst>
              <a:ext uri="{FF2B5EF4-FFF2-40B4-BE49-F238E27FC236}">
                <a16:creationId xmlns:a16="http://schemas.microsoft.com/office/drawing/2014/main" id="{9D3CEBCA-38A0-08AF-F233-E436D28B8AC0}"/>
              </a:ext>
            </a:extLst>
          </p:cNvPr>
          <p:cNvPicPr>
            <a:picLocks noChangeAspect="1"/>
          </p:cNvPicPr>
          <p:nvPr userDrawn="1"/>
        </p:nvPicPr>
        <p:blipFill>
          <a:blip r:embed="rId2"/>
          <a:stretch>
            <a:fillRect/>
          </a:stretch>
        </p:blipFill>
        <p:spPr>
          <a:xfrm flipV="1">
            <a:off x="578163" y="2743200"/>
            <a:ext cx="11085123" cy="45719"/>
          </a:xfrm>
          <a:prstGeom prst="rect">
            <a:avLst/>
          </a:prstGeom>
        </p:spPr>
      </p:pic>
    </p:spTree>
    <p:extLst>
      <p:ext uri="{BB962C8B-B14F-4D97-AF65-F5344CB8AC3E}">
        <p14:creationId xmlns:p14="http://schemas.microsoft.com/office/powerpoint/2010/main" val="334832976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Highlight lon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578163" y="1315412"/>
            <a:ext cx="11123009" cy="4202886"/>
          </a:xfr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44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Lorem ipsum dolor </a:t>
            </a:r>
            <a:r>
              <a:rPr lang="en-US" err="1"/>
              <a:t>amet</a:t>
            </a:r>
            <a:r>
              <a:rPr lang="en-US"/>
              <a:t> </a:t>
            </a:r>
            <a:r>
              <a:rPr lang="en-US" err="1"/>
              <a:t>consequitor</a:t>
            </a:r>
            <a:r>
              <a:rPr lang="en-US"/>
              <a:t> </a:t>
            </a:r>
            <a:r>
              <a:rPr lang="en-US" err="1">
                <a:effectLst/>
                <a:latin typeface="Helvetica Neue" panose="02000503000000020004" pitchFamily="2" charset="0"/>
              </a:rPr>
              <a:t>adipiscing</a:t>
            </a:r>
            <a:r>
              <a:rPr lang="en-US">
                <a:effectLst/>
                <a:latin typeface="Helvetica Neue" panose="02000503000000020004" pitchFamily="2" charset="0"/>
              </a:rPr>
              <a:t> </a:t>
            </a:r>
            <a:r>
              <a:rPr lang="en-US" err="1">
                <a:effectLst/>
                <a:latin typeface="Helvetica Neue" panose="02000503000000020004" pitchFamily="2" charset="0"/>
              </a:rPr>
              <a:t>elit</a:t>
            </a:r>
            <a:r>
              <a:rPr lang="en-US">
                <a:effectLst/>
                <a:latin typeface="Helvetica Neue" panose="02000503000000020004" pitchFamily="2" charset="0"/>
              </a:rPr>
              <a:t>, sed do </a:t>
            </a:r>
            <a:r>
              <a:rPr lang="en-US" err="1">
                <a:effectLst/>
                <a:latin typeface="Helvetica Neue" panose="02000503000000020004" pitchFamily="2" charset="0"/>
              </a:rPr>
              <a:t>eiusmod</a:t>
            </a:r>
            <a:r>
              <a:rPr lang="en-US">
                <a:effectLst/>
                <a:latin typeface="Helvetica Neue" panose="02000503000000020004" pitchFamily="2" charset="0"/>
              </a:rPr>
              <a:t> </a:t>
            </a:r>
            <a:r>
              <a:rPr lang="en-US" err="1">
                <a:effectLst/>
                <a:latin typeface="Helvetica Neue" panose="02000503000000020004" pitchFamily="2" charset="0"/>
              </a:rPr>
              <a:t>tempor</a:t>
            </a:r>
            <a:r>
              <a:rPr lang="en-US">
                <a:effectLst/>
                <a:latin typeface="Helvetica Neue" panose="02000503000000020004" pitchFamily="2" charset="0"/>
              </a:rPr>
              <a:t> </a:t>
            </a:r>
            <a:r>
              <a:rPr lang="en-US" err="1">
                <a:effectLst/>
                <a:latin typeface="Helvetica Neue" panose="02000503000000020004" pitchFamily="2" charset="0"/>
              </a:rPr>
              <a:t>incididunt</a:t>
            </a:r>
            <a:r>
              <a:rPr lang="en-US">
                <a:effectLst/>
                <a:latin typeface="Helvetica Neue" panose="02000503000000020004" pitchFamily="2" charset="0"/>
              </a:rPr>
              <a:t> </a:t>
            </a:r>
            <a:r>
              <a:rPr lang="en-US" err="1">
                <a:effectLst/>
                <a:latin typeface="Helvetica Neue" panose="02000503000000020004" pitchFamily="2" charset="0"/>
              </a:rPr>
              <a:t>ut</a:t>
            </a:r>
            <a:r>
              <a:rPr lang="en-US">
                <a:effectLst/>
                <a:latin typeface="Helvetica Neue" panose="02000503000000020004" pitchFamily="2" charset="0"/>
              </a:rPr>
              <a:t> labore et dolore magna </a:t>
            </a:r>
            <a:r>
              <a:rPr lang="en-US" err="1">
                <a:effectLst/>
                <a:latin typeface="Helvetica Neue" panose="02000503000000020004" pitchFamily="2" charset="0"/>
              </a:rPr>
              <a:t>aliqua</a:t>
            </a:r>
            <a:r>
              <a:rPr lang="en-US">
                <a:effectLst/>
                <a:latin typeface="Helvetica Neue" panose="02000503000000020004" pitchFamily="2" charset="0"/>
              </a:rPr>
              <a:t>. Ut </a:t>
            </a:r>
            <a:r>
              <a:rPr lang="en-US" err="1">
                <a:effectLst/>
                <a:latin typeface="Helvetica Neue" panose="02000503000000020004" pitchFamily="2" charset="0"/>
              </a:rPr>
              <a:t>enim</a:t>
            </a:r>
            <a:r>
              <a:rPr lang="en-US">
                <a:effectLst/>
                <a:latin typeface="Helvetica Neue" panose="02000503000000020004" pitchFamily="2" charset="0"/>
              </a:rPr>
              <a:t> ad minim </a:t>
            </a:r>
            <a:r>
              <a:rPr lang="en-US" err="1">
                <a:effectLst/>
                <a:latin typeface="Helvetica Neue" panose="02000503000000020004" pitchFamily="2" charset="0"/>
              </a:rPr>
              <a:t>veniam</a:t>
            </a:r>
            <a:r>
              <a:rPr lang="en-US">
                <a:effectLst/>
                <a:latin typeface="Helvetica Neue" panose="02000503000000020004" pitchFamily="2" charset="0"/>
              </a:rPr>
              <a:t>.</a:t>
            </a:r>
          </a:p>
          <a:p>
            <a:endParaRPr lang="en-US"/>
          </a:p>
        </p:txBody>
      </p:sp>
      <p:cxnSp>
        <p:nvCxnSpPr>
          <p:cNvPr id="12" name="Straight Connector 11">
            <a:extLst>
              <a:ext uri="{FF2B5EF4-FFF2-40B4-BE49-F238E27FC236}">
                <a16:creationId xmlns:a16="http://schemas.microsoft.com/office/drawing/2014/main" id="{C37D2752-E946-E37D-88E7-4E67378ADC08}"/>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EE071BD7-D0C5-C62B-CE1A-910C113BF341}"/>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6" name="Slide Number Placeholder 5">
            <a:extLst>
              <a:ext uri="{FF2B5EF4-FFF2-40B4-BE49-F238E27FC236}">
                <a16:creationId xmlns:a16="http://schemas.microsoft.com/office/drawing/2014/main" id="{7507FB46-34DA-AD21-2785-C1C4939113D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8051539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ox Elements">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0A8709DB-E347-441A-667E-E99EF6011C1E}"/>
              </a:ext>
            </a:extLst>
          </p:cNvPr>
          <p:cNvSpPr/>
          <p:nvPr userDrawn="1"/>
        </p:nvSpPr>
        <p:spPr>
          <a:xfrm>
            <a:off x="8187911" y="1381493"/>
            <a:ext cx="3430984" cy="4242559"/>
          </a:xfrm>
          <a:prstGeom prst="roundRect">
            <a:avLst>
              <a:gd name="adj" fmla="val 26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Rounded Rectangle 13">
            <a:extLst>
              <a:ext uri="{FF2B5EF4-FFF2-40B4-BE49-F238E27FC236}">
                <a16:creationId xmlns:a16="http://schemas.microsoft.com/office/drawing/2014/main" id="{4D2C95F0-B6E0-D9BB-B060-AD4734384993}"/>
              </a:ext>
            </a:extLst>
          </p:cNvPr>
          <p:cNvSpPr/>
          <p:nvPr userDrawn="1"/>
        </p:nvSpPr>
        <p:spPr>
          <a:xfrm>
            <a:off x="4358520" y="1381493"/>
            <a:ext cx="3430986" cy="2047507"/>
          </a:xfrm>
          <a:prstGeom prst="roundRect">
            <a:avLst>
              <a:gd name="adj" fmla="val 45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4" name="Rounded Rectangle 3">
            <a:extLst>
              <a:ext uri="{FF2B5EF4-FFF2-40B4-BE49-F238E27FC236}">
                <a16:creationId xmlns:a16="http://schemas.microsoft.com/office/drawing/2014/main" id="{E20ECADE-AC45-29C0-8F1D-0C0A7E441BB9}"/>
              </a:ext>
            </a:extLst>
          </p:cNvPr>
          <p:cNvSpPr/>
          <p:nvPr userDrawn="1"/>
        </p:nvSpPr>
        <p:spPr>
          <a:xfrm>
            <a:off x="553437" y="1381493"/>
            <a:ext cx="3430986" cy="4242559"/>
          </a:xfrm>
          <a:prstGeom prst="roundRect">
            <a:avLst>
              <a:gd name="adj" fmla="val 28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7EB0BE0B-EDF3-14A5-FD61-C32485BD435B}"/>
              </a:ext>
            </a:extLst>
          </p:cNvPr>
          <p:cNvSpPr txBox="1"/>
          <p:nvPr/>
        </p:nvSpPr>
        <p:spPr>
          <a:xfrm rot="10800000">
            <a:off x="553437" y="1381492"/>
            <a:ext cx="1111218" cy="1431162"/>
          </a:xfrm>
          <a:prstGeom prst="rect">
            <a:avLst/>
          </a:prstGeom>
          <a:noFill/>
          <a:ln>
            <a:noFill/>
          </a:ln>
          <a:effectLst>
            <a:outerShdw sx="1000" sy="1000" algn="ctr" rotWithShape="0">
              <a:srgbClr val="000000"/>
            </a:outerShdw>
          </a:effectLst>
        </p:spPr>
        <p:txBody>
          <a:bodyPr wrap="square" rtlCol="0">
            <a:noAutofit/>
          </a:bodyPr>
          <a:lstStyle/>
          <a:p>
            <a:r>
              <a:rPr lang="en-US" sz="18000" b="0" i="0">
                <a:solidFill>
                  <a:schemeClr val="bg2">
                    <a:alpha val="30000"/>
                  </a:schemeClr>
                </a:solidFill>
                <a:latin typeface="Verdana" panose="020B0604030504040204" pitchFamily="34" charset="0"/>
                <a:ea typeface="Verdana" panose="020B0604030504040204" pitchFamily="34" charset="0"/>
                <a:cs typeface="Verdana" panose="020B0604030504040204" pitchFamily="34" charset="0"/>
              </a:rPr>
              <a:t>”</a:t>
            </a:r>
          </a:p>
        </p:txBody>
      </p:sp>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13" name="Text Placeholder 12">
            <a:extLst>
              <a:ext uri="{FF2B5EF4-FFF2-40B4-BE49-F238E27FC236}">
                <a16:creationId xmlns:a16="http://schemas.microsoft.com/office/drawing/2014/main" id="{3EAB40CC-0CA9-B28F-D699-CEE314D87942}"/>
              </a:ext>
            </a:extLst>
          </p:cNvPr>
          <p:cNvSpPr>
            <a:spLocks noGrp="1"/>
          </p:cNvSpPr>
          <p:nvPr>
            <p:ph type="body" sz="quarter" idx="13" hasCustomPrompt="1"/>
          </p:nvPr>
        </p:nvSpPr>
        <p:spPr>
          <a:xfrm>
            <a:off x="816912" y="2084202"/>
            <a:ext cx="2921000" cy="2495059"/>
          </a:xfrm>
        </p:spPr>
        <p:txBody>
          <a:bodyPr>
            <a:noAutofit/>
          </a:bodyPr>
          <a:lstStyle>
            <a:lvl1pPr marL="0" indent="0">
              <a:lnSpc>
                <a:spcPct val="100000"/>
              </a:lnSpc>
              <a:buNone/>
              <a:defRPr sz="20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endParaRPr lang="en-US"/>
          </a:p>
        </p:txBody>
      </p:sp>
      <p:sp>
        <p:nvSpPr>
          <p:cNvPr id="15" name="Text Placeholder 14">
            <a:extLst>
              <a:ext uri="{FF2B5EF4-FFF2-40B4-BE49-F238E27FC236}">
                <a16:creationId xmlns:a16="http://schemas.microsoft.com/office/drawing/2014/main" id="{1E2A3065-0A2D-943D-1FB7-6AEC3CA298AA}"/>
              </a:ext>
            </a:extLst>
          </p:cNvPr>
          <p:cNvSpPr>
            <a:spLocks noGrp="1"/>
          </p:cNvSpPr>
          <p:nvPr>
            <p:ph type="body" sz="quarter" idx="14" hasCustomPrompt="1"/>
          </p:nvPr>
        </p:nvSpPr>
        <p:spPr>
          <a:xfrm>
            <a:off x="816912" y="4678906"/>
            <a:ext cx="2921000" cy="433388"/>
          </a:xfrm>
        </p:spPr>
        <p:txBody>
          <a:bodyPr>
            <a:noAutofit/>
          </a:bodyPr>
          <a:lstStyle>
            <a:lvl1pPr marL="0" indent="0">
              <a:buNone/>
              <a:defRPr sz="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NAME NAME</a:t>
            </a:r>
          </a:p>
        </p:txBody>
      </p:sp>
      <p:sp>
        <p:nvSpPr>
          <p:cNvPr id="28" name="TextBox 27">
            <a:extLst>
              <a:ext uri="{FF2B5EF4-FFF2-40B4-BE49-F238E27FC236}">
                <a16:creationId xmlns:a16="http://schemas.microsoft.com/office/drawing/2014/main" id="{8798C1C0-A516-668E-E73F-4C7D57864D1E}"/>
              </a:ext>
            </a:extLst>
          </p:cNvPr>
          <p:cNvSpPr txBox="1"/>
          <p:nvPr/>
        </p:nvSpPr>
        <p:spPr>
          <a:xfrm rot="10800000">
            <a:off x="8187911" y="1381492"/>
            <a:ext cx="1111218" cy="1431161"/>
          </a:xfrm>
          <a:prstGeom prst="rect">
            <a:avLst/>
          </a:prstGeom>
          <a:noFill/>
          <a:ln>
            <a:noFill/>
          </a:ln>
          <a:effectLst>
            <a:outerShdw sx="1000" sy="1000" algn="ctr" rotWithShape="0">
              <a:srgbClr val="000000"/>
            </a:outerShdw>
          </a:effectLst>
        </p:spPr>
        <p:txBody>
          <a:bodyPr wrap="square" rtlCol="0">
            <a:noAutofit/>
          </a:bodyPr>
          <a:lstStyle/>
          <a:p>
            <a:r>
              <a:rPr lang="en-US" sz="18000" b="0" i="0">
                <a:solidFill>
                  <a:schemeClr val="bg2">
                    <a:alpha val="3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29" name="Text Placeholder 12">
            <a:extLst>
              <a:ext uri="{FF2B5EF4-FFF2-40B4-BE49-F238E27FC236}">
                <a16:creationId xmlns:a16="http://schemas.microsoft.com/office/drawing/2014/main" id="{03BEDA61-C3B4-4761-62E4-435139ABE1FF}"/>
              </a:ext>
            </a:extLst>
          </p:cNvPr>
          <p:cNvSpPr>
            <a:spLocks noGrp="1"/>
          </p:cNvSpPr>
          <p:nvPr>
            <p:ph type="body" sz="quarter" idx="15" hasCustomPrompt="1"/>
          </p:nvPr>
        </p:nvSpPr>
        <p:spPr>
          <a:xfrm>
            <a:off x="8434419" y="2084202"/>
            <a:ext cx="2921000" cy="2495059"/>
          </a:xfrm>
        </p:spPr>
        <p:txBody>
          <a:bodyPr>
            <a:noAutofit/>
          </a:bodyPr>
          <a:lstStyle>
            <a:lvl1pPr marL="0" indent="0">
              <a:lnSpc>
                <a:spcPct val="100000"/>
              </a:lnSpc>
              <a:buNone/>
              <a:defRPr sz="20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endParaRPr lang="en-US"/>
          </a:p>
        </p:txBody>
      </p:sp>
      <p:sp>
        <p:nvSpPr>
          <p:cNvPr id="30" name="Text Placeholder 14">
            <a:extLst>
              <a:ext uri="{FF2B5EF4-FFF2-40B4-BE49-F238E27FC236}">
                <a16:creationId xmlns:a16="http://schemas.microsoft.com/office/drawing/2014/main" id="{1D4521AB-1605-F095-356D-6F12A5E65824}"/>
              </a:ext>
            </a:extLst>
          </p:cNvPr>
          <p:cNvSpPr>
            <a:spLocks noGrp="1"/>
          </p:cNvSpPr>
          <p:nvPr>
            <p:ph type="body" sz="quarter" idx="16" hasCustomPrompt="1"/>
          </p:nvPr>
        </p:nvSpPr>
        <p:spPr>
          <a:xfrm>
            <a:off x="8434419" y="4678906"/>
            <a:ext cx="2921000" cy="433388"/>
          </a:xfrm>
        </p:spPr>
        <p:txBody>
          <a:bodyPr>
            <a:noAutofit/>
          </a:bodyPr>
          <a:lstStyle>
            <a:lvl1pPr marL="0" indent="0">
              <a:buNone/>
              <a:defRPr sz="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NAME NAME</a:t>
            </a:r>
          </a:p>
        </p:txBody>
      </p:sp>
      <p:sp>
        <p:nvSpPr>
          <p:cNvPr id="37" name="Text Placeholder 36">
            <a:extLst>
              <a:ext uri="{FF2B5EF4-FFF2-40B4-BE49-F238E27FC236}">
                <a16:creationId xmlns:a16="http://schemas.microsoft.com/office/drawing/2014/main" id="{59C8531E-EDA9-FB65-7AAB-FFBE3E2622C1}"/>
              </a:ext>
            </a:extLst>
          </p:cNvPr>
          <p:cNvSpPr>
            <a:spLocks noGrp="1"/>
          </p:cNvSpPr>
          <p:nvPr>
            <p:ph type="body" sz="quarter" idx="17" hasCustomPrompt="1"/>
          </p:nvPr>
        </p:nvSpPr>
        <p:spPr>
          <a:xfrm>
            <a:off x="4572000" y="1612900"/>
            <a:ext cx="1150938" cy="406400"/>
          </a:xfrm>
        </p:spPr>
        <p:txBody>
          <a:bodyPr anchor="b">
            <a:noAutofit/>
          </a:bodyPr>
          <a:lstStyle>
            <a:lvl1pPr marL="0" indent="0">
              <a:buNone/>
              <a:defRPr sz="1600" b="1" i="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Header</a:t>
            </a:r>
          </a:p>
        </p:txBody>
      </p:sp>
      <p:sp>
        <p:nvSpPr>
          <p:cNvPr id="39" name="Text Placeholder 38">
            <a:extLst>
              <a:ext uri="{FF2B5EF4-FFF2-40B4-BE49-F238E27FC236}">
                <a16:creationId xmlns:a16="http://schemas.microsoft.com/office/drawing/2014/main" id="{7EF2B97C-4573-9555-2C62-E346E3DE80F2}"/>
              </a:ext>
            </a:extLst>
          </p:cNvPr>
          <p:cNvSpPr>
            <a:spLocks noGrp="1"/>
          </p:cNvSpPr>
          <p:nvPr>
            <p:ph type="body" sz="quarter" idx="18" hasCustomPrompt="1"/>
          </p:nvPr>
        </p:nvSpPr>
        <p:spPr>
          <a:xfrm>
            <a:off x="4572000" y="2103438"/>
            <a:ext cx="2370138" cy="895350"/>
          </a:xfrm>
        </p:spPr>
        <p:txBody>
          <a:bodyPr>
            <a:noAutofit/>
          </a:bodyPr>
          <a:lstStyle>
            <a:lvl1pPr marL="0" indent="0">
              <a:buNone/>
              <a:defRPr sz="16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endParaRPr lang="en-US"/>
          </a:p>
        </p:txBody>
      </p:sp>
      <p:sp>
        <p:nvSpPr>
          <p:cNvPr id="41" name="Rounded Rectangle 40">
            <a:extLst>
              <a:ext uri="{FF2B5EF4-FFF2-40B4-BE49-F238E27FC236}">
                <a16:creationId xmlns:a16="http://schemas.microsoft.com/office/drawing/2014/main" id="{004BBFF1-9BA9-3A11-20DC-7138BBD5D9CC}"/>
              </a:ext>
            </a:extLst>
          </p:cNvPr>
          <p:cNvSpPr/>
          <p:nvPr/>
        </p:nvSpPr>
        <p:spPr>
          <a:xfrm>
            <a:off x="4358520" y="3583918"/>
            <a:ext cx="3430986" cy="2047507"/>
          </a:xfrm>
          <a:prstGeom prst="roundRect">
            <a:avLst>
              <a:gd name="adj" fmla="val 63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42" name="Text Placeholder 36">
            <a:extLst>
              <a:ext uri="{FF2B5EF4-FFF2-40B4-BE49-F238E27FC236}">
                <a16:creationId xmlns:a16="http://schemas.microsoft.com/office/drawing/2014/main" id="{B6F0017D-4F23-1CC5-0A5A-C3FD6C59E3B5}"/>
              </a:ext>
            </a:extLst>
          </p:cNvPr>
          <p:cNvSpPr>
            <a:spLocks noGrp="1"/>
          </p:cNvSpPr>
          <p:nvPr>
            <p:ph type="body" sz="quarter" idx="19" hasCustomPrompt="1"/>
          </p:nvPr>
        </p:nvSpPr>
        <p:spPr>
          <a:xfrm>
            <a:off x="4572000" y="3815325"/>
            <a:ext cx="1150938" cy="406400"/>
          </a:xfrm>
        </p:spPr>
        <p:txBody>
          <a:bodyPr anchor="b">
            <a:noAutofit/>
          </a:bodyPr>
          <a:lstStyle>
            <a:lvl1pPr marL="0" indent="0">
              <a:buNone/>
              <a:defRPr sz="1600" b="1"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Header</a:t>
            </a:r>
          </a:p>
        </p:txBody>
      </p:sp>
      <p:sp>
        <p:nvSpPr>
          <p:cNvPr id="43" name="Text Placeholder 38">
            <a:extLst>
              <a:ext uri="{FF2B5EF4-FFF2-40B4-BE49-F238E27FC236}">
                <a16:creationId xmlns:a16="http://schemas.microsoft.com/office/drawing/2014/main" id="{F1D0583D-6E27-9980-C1D2-F2F6CDD3DC93}"/>
              </a:ext>
            </a:extLst>
          </p:cNvPr>
          <p:cNvSpPr>
            <a:spLocks noGrp="1"/>
          </p:cNvSpPr>
          <p:nvPr>
            <p:ph type="body" sz="quarter" idx="20" hasCustomPrompt="1"/>
          </p:nvPr>
        </p:nvSpPr>
        <p:spPr>
          <a:xfrm>
            <a:off x="4572000" y="4305863"/>
            <a:ext cx="2370138" cy="895350"/>
          </a:xfrm>
        </p:spPr>
        <p:txBody>
          <a:bodyPr>
            <a:noAutofit/>
          </a:bodyPr>
          <a:lstStyle>
            <a:lvl1pPr marL="0" indent="0">
              <a:buNone/>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endParaRPr lang="en-US"/>
          </a:p>
        </p:txBody>
      </p:sp>
      <p:sp>
        <p:nvSpPr>
          <p:cNvPr id="19" name="Slide Number Placeholder 5">
            <a:extLst>
              <a:ext uri="{FF2B5EF4-FFF2-40B4-BE49-F238E27FC236}">
                <a16:creationId xmlns:a16="http://schemas.microsoft.com/office/drawing/2014/main" id="{EB4CFB7D-3748-B817-16DD-6F2B56E1A70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3" name="Title 1">
            <a:extLst>
              <a:ext uri="{FF2B5EF4-FFF2-40B4-BE49-F238E27FC236}">
                <a16:creationId xmlns:a16="http://schemas.microsoft.com/office/drawing/2014/main" id="{EFCCCC0F-4A87-E8D2-D67C-B818290A1E59}"/>
              </a:ext>
            </a:extLst>
          </p:cNvPr>
          <p:cNvSpPr>
            <a:spLocks noGrp="1"/>
          </p:cNvSpPr>
          <p:nvPr>
            <p:ph type="ctrTitle" hasCustomPrompt="1"/>
          </p:nvPr>
        </p:nvSpPr>
        <p:spPr>
          <a:xfrm>
            <a:off x="593142" y="304800"/>
            <a:ext cx="11065458" cy="618456"/>
          </a:xfrm>
        </p:spPr>
        <p:txBody>
          <a:bodyPr lIns="0" anchor="ctr">
            <a:noAutofit/>
          </a:bodyPr>
          <a:lstStyle>
            <a:lvl1pPr algn="l">
              <a:defRPr sz="3200"/>
            </a:lvl1pPr>
          </a:lstStyle>
          <a:p>
            <a:r>
              <a:rPr lang="en-US"/>
              <a:t>Shapes and elements</a:t>
            </a:r>
          </a:p>
        </p:txBody>
      </p:sp>
    </p:spTree>
    <p:extLst>
      <p:ext uri="{BB962C8B-B14F-4D97-AF65-F5344CB8AC3E}">
        <p14:creationId xmlns:p14="http://schemas.microsoft.com/office/powerpoint/2010/main" val="254378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Page White Without Pattern">
    <p:bg>
      <p:bgPr>
        <a:gradFill>
          <a:gsLst>
            <a:gs pos="0">
              <a:srgbClr val="E8EBEB"/>
            </a:gs>
            <a:gs pos="100000">
              <a:srgbClr val="FFFFFF"/>
            </a:gs>
          </a:gsLst>
          <a:lin ang="600000" scaled="0"/>
        </a:gradFill>
        <a:effectLst/>
      </p:bgPr>
    </p:bg>
    <p:spTree>
      <p:nvGrpSpPr>
        <p:cNvPr id="1" name=""/>
        <p:cNvGrpSpPr/>
        <p:nvPr/>
      </p:nvGrpSpPr>
      <p:grpSpPr>
        <a:xfrm>
          <a:off x="0" y="0"/>
          <a:ext cx="0" cy="0"/>
          <a:chOff x="0" y="0"/>
          <a:chExt cx="0" cy="0"/>
        </a:xfrm>
      </p:grpSpPr>
      <p:pic>
        <p:nvPicPr>
          <p:cNvPr id="14" name="Picture 13" descr="Shape&#10;&#10;Description automatically generated with medium confidence">
            <a:extLst>
              <a:ext uri="{FF2B5EF4-FFF2-40B4-BE49-F238E27FC236}">
                <a16:creationId xmlns:a16="http://schemas.microsoft.com/office/drawing/2014/main" id="{1E1FA847-09B4-48C7-625E-FEFBBB883779}"/>
              </a:ext>
            </a:extLst>
          </p:cNvPr>
          <p:cNvPicPr>
            <a:picLocks noChangeAspect="1"/>
          </p:cNvPicPr>
          <p:nvPr/>
        </p:nvPicPr>
        <p:blipFill>
          <a:blip r:embed="rId2"/>
          <a:stretch>
            <a:fillRect/>
          </a:stretch>
        </p:blipFill>
        <p:spPr>
          <a:xfrm>
            <a:off x="576474" y="5623210"/>
            <a:ext cx="2590800" cy="469900"/>
          </a:xfrm>
          <a:prstGeom prst="rect">
            <a:avLst/>
          </a:prstGeom>
        </p:spPr>
      </p:pic>
      <p:sp>
        <p:nvSpPr>
          <p:cNvPr id="2" name="Title Placeholder 1">
            <a:extLst>
              <a:ext uri="{FF2B5EF4-FFF2-40B4-BE49-F238E27FC236}">
                <a16:creationId xmlns:a16="http://schemas.microsoft.com/office/drawing/2014/main" id="{3CCEDF8D-ECC8-B228-852D-F275E7AB160B}"/>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tx1"/>
                </a:solidFill>
              </a:defRPr>
            </a:lvl1pPr>
          </a:lstStyle>
          <a:p>
            <a:r>
              <a:rPr lang="en-US"/>
              <a:t>Presentation title goes here</a:t>
            </a:r>
          </a:p>
        </p:txBody>
      </p:sp>
      <p:sp>
        <p:nvSpPr>
          <p:cNvPr id="3" name="Text Placeholder 2">
            <a:extLst>
              <a:ext uri="{FF2B5EF4-FFF2-40B4-BE49-F238E27FC236}">
                <a16:creationId xmlns:a16="http://schemas.microsoft.com/office/drawing/2014/main" id="{9DA510A7-35FC-2882-61E3-410DBD16AD53}"/>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pic>
        <p:nvPicPr>
          <p:cNvPr id="4" name="Picture 3" descr="Icon&#10;&#10;Description automatically generated">
            <a:extLst>
              <a:ext uri="{FF2B5EF4-FFF2-40B4-BE49-F238E27FC236}">
                <a16:creationId xmlns:a16="http://schemas.microsoft.com/office/drawing/2014/main" id="{F3EB0CEC-6EFF-6E89-9AB3-F164784F461A}"/>
              </a:ext>
            </a:extLst>
          </p:cNvPr>
          <p:cNvPicPr>
            <a:picLocks noChangeAspect="1"/>
          </p:cNvPicPr>
          <p:nvPr/>
        </p:nvPicPr>
        <p:blipFill>
          <a:blip r:embed="rId3"/>
          <a:stretch>
            <a:fillRect/>
          </a:stretch>
        </p:blipFill>
        <p:spPr>
          <a:xfrm>
            <a:off x="7329425" y="1282389"/>
            <a:ext cx="4081347" cy="4081347"/>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86A5014B-AFB7-DE4C-9C4E-BDB72BDC42D4}"/>
              </a:ext>
            </a:extLst>
          </p:cNvPr>
          <p:cNvPicPr>
            <a:picLocks noChangeAspect="1"/>
          </p:cNvPicPr>
          <p:nvPr userDrawn="1"/>
        </p:nvPicPr>
        <p:blipFill>
          <a:blip r:embed="rId2"/>
          <a:stretch>
            <a:fillRect/>
          </a:stretch>
        </p:blipFill>
        <p:spPr>
          <a:xfrm>
            <a:off x="576474" y="5623210"/>
            <a:ext cx="2590800" cy="469900"/>
          </a:xfrm>
          <a:prstGeom prst="rect">
            <a:avLst/>
          </a:prstGeom>
        </p:spPr>
      </p:pic>
      <p:pic>
        <p:nvPicPr>
          <p:cNvPr id="7" name="Picture 6" descr="Icon&#10;&#10;Description automatically generated">
            <a:extLst>
              <a:ext uri="{FF2B5EF4-FFF2-40B4-BE49-F238E27FC236}">
                <a16:creationId xmlns:a16="http://schemas.microsoft.com/office/drawing/2014/main" id="{69E974D3-FDAF-3648-9761-079FE7FC5574}"/>
              </a:ext>
            </a:extLst>
          </p:cNvPr>
          <p:cNvPicPr>
            <a:picLocks noChangeAspect="1"/>
          </p:cNvPicPr>
          <p:nvPr userDrawn="1"/>
        </p:nvPicPr>
        <p:blipFill>
          <a:blip r:embed="rId3"/>
          <a:stretch>
            <a:fillRect/>
          </a:stretch>
        </p:blipFill>
        <p:spPr>
          <a:xfrm>
            <a:off x="7329425" y="1282389"/>
            <a:ext cx="4081347" cy="4081347"/>
          </a:xfrm>
          <a:prstGeom prst="rect">
            <a:avLst/>
          </a:prstGeom>
        </p:spPr>
      </p:pic>
    </p:spTree>
    <p:extLst>
      <p:ext uri="{BB962C8B-B14F-4D97-AF65-F5344CB8AC3E}">
        <p14:creationId xmlns:p14="http://schemas.microsoft.com/office/powerpoint/2010/main" val="375516837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vider Pag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020FDA6-76C3-CBFF-5790-BA32DF71B59E}"/>
              </a:ext>
            </a:extLst>
          </p:cNvPr>
          <p:cNvSpPr>
            <a:spLocks noGrp="1"/>
          </p:cNvSpPr>
          <p:nvPr>
            <p:ph type="title" hasCustomPrompt="1"/>
          </p:nvPr>
        </p:nvSpPr>
        <p:spPr>
          <a:xfrm>
            <a:off x="823031" y="1856009"/>
            <a:ext cx="7327866" cy="1255058"/>
          </a:xfrm>
          <a:prstGeom prst="rect">
            <a:avLst/>
          </a:prstGeom>
        </p:spPr>
        <p:txBody>
          <a:bodyPr vert="horz" lIns="91440" tIns="45720" rIns="91440" bIns="45720" rtlCol="0" anchor="b">
            <a:noAutofit/>
          </a:bodyPr>
          <a:lstStyle>
            <a:lvl1pPr>
              <a:defRPr sz="6000">
                <a:solidFill>
                  <a:schemeClr val="tx1"/>
                </a:solidFill>
              </a:defRPr>
            </a:lvl1pPr>
          </a:lstStyle>
          <a:p>
            <a:r>
              <a:rPr lang="en-US"/>
              <a:t>Title goes here</a:t>
            </a:r>
          </a:p>
        </p:txBody>
      </p:sp>
      <p:sp>
        <p:nvSpPr>
          <p:cNvPr id="8" name="Text Placeholder 2">
            <a:extLst>
              <a:ext uri="{FF2B5EF4-FFF2-40B4-BE49-F238E27FC236}">
                <a16:creationId xmlns:a16="http://schemas.microsoft.com/office/drawing/2014/main" id="{D511B392-77A5-82F1-3706-C28F5AEA3D12}"/>
              </a:ext>
            </a:extLst>
          </p:cNvPr>
          <p:cNvSpPr>
            <a:spLocks noGrp="1"/>
          </p:cNvSpPr>
          <p:nvPr>
            <p:ph idx="1" hasCustomPrompt="1"/>
          </p:nvPr>
        </p:nvSpPr>
        <p:spPr>
          <a:xfrm>
            <a:off x="823030" y="3376376"/>
            <a:ext cx="7327865" cy="2169401"/>
          </a:xfrm>
          <a:prstGeom prst="rect">
            <a:avLst/>
          </a:prstGeom>
        </p:spPr>
        <p:txBody>
          <a:bodyPr vert="horz" lIns="91440" tIns="45720" rIns="91440" bIns="45720" rtlCol="0">
            <a:noAutofit/>
          </a:bodyPr>
          <a:lstStyle>
            <a:lvl1pPr marL="0" indent="0">
              <a:lnSpc>
                <a:spcPct val="120000"/>
              </a:lnSpc>
              <a:spcBef>
                <a:spcPts val="0"/>
              </a:spcBef>
              <a:buFont typeface="+mj-lt"/>
              <a:buNone/>
              <a:defRPr sz="2000">
                <a:solidFill>
                  <a:schemeClr val="tx1"/>
                </a:solidFill>
              </a:defRPr>
            </a:lvl1pPr>
          </a:lstStyle>
          <a:p>
            <a:pPr lvl="0"/>
            <a:r>
              <a:rPr lang="en-US">
                <a:effectLst/>
              </a:rPr>
              <a:t>Type your subtitle or description here. </a:t>
            </a:r>
            <a:br>
              <a:rPr lang="en-US">
                <a:effectLst/>
              </a:rPr>
            </a:br>
            <a:r>
              <a:rPr lang="en-US">
                <a:effectLst/>
              </a:rPr>
              <a:t>Two lines looks like this.</a:t>
            </a:r>
            <a:endParaRPr lang="en-US"/>
          </a:p>
        </p:txBody>
      </p:sp>
      <p:sp>
        <p:nvSpPr>
          <p:cNvPr id="5" name="Slide Number Placeholder 5">
            <a:extLst>
              <a:ext uri="{FF2B5EF4-FFF2-40B4-BE49-F238E27FC236}">
                <a16:creationId xmlns:a16="http://schemas.microsoft.com/office/drawing/2014/main" id="{9B923F77-AC1F-BBA4-C611-4777EAEAF25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2" name="Straight Connector 1">
            <a:extLst>
              <a:ext uri="{FF2B5EF4-FFF2-40B4-BE49-F238E27FC236}">
                <a16:creationId xmlns:a16="http://schemas.microsoft.com/office/drawing/2014/main" id="{5B523F0B-6DF7-248B-2E46-6879C3849413}"/>
              </a:ext>
            </a:extLst>
          </p:cNvPr>
          <p:cNvCxnSpPr>
            <a:cxnSpLocks/>
          </p:cNvCxnSpPr>
          <p:nvPr userDrawn="1"/>
        </p:nvCxnSpPr>
        <p:spPr>
          <a:xfrm>
            <a:off x="823030" y="3200400"/>
            <a:ext cx="7327865"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52176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75B3BAA-B994-64A1-5FBB-5EB0AB73A33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164295714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 Conten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278195"/>
            <a:ext cx="11085123" cy="4850466"/>
          </a:xfrm>
        </p:spPr>
        <p:txBody>
          <a:bodyPr>
            <a:no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C8FA9C8-1857-5B16-B2F1-66547DE1892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89493059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170D730-AFA9-8089-5C7A-981D0AE8F9E0}"/>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8" name="Chart Placeholder 7">
            <a:extLst>
              <a:ext uri="{FF2B5EF4-FFF2-40B4-BE49-F238E27FC236}">
                <a16:creationId xmlns:a16="http://schemas.microsoft.com/office/drawing/2014/main" id="{EE890BEB-97A2-6B45-7C7E-0E8BA5D4D6C2}"/>
              </a:ext>
            </a:extLst>
          </p:cNvPr>
          <p:cNvSpPr>
            <a:spLocks noGrp="1"/>
          </p:cNvSpPr>
          <p:nvPr>
            <p:ph type="chart" sz="quarter" idx="10"/>
          </p:nvPr>
        </p:nvSpPr>
        <p:spPr>
          <a:xfrm>
            <a:off x="553436" y="1278194"/>
            <a:ext cx="11065457" cy="4512246"/>
          </a:xfrm>
        </p:spPr>
        <p:txBody>
          <a:bodyPr>
            <a:noAutofit/>
          </a:bodyPr>
          <a:lstStyle>
            <a:lvl1pPr marL="0" indent="0">
              <a:buNone/>
              <a:defRPr/>
            </a:lvl1pPr>
          </a:lstStyle>
          <a:p>
            <a:r>
              <a:rPr lang="en-US"/>
              <a:t>Click icon to add chart</a:t>
            </a:r>
          </a:p>
        </p:txBody>
      </p:sp>
      <p:sp>
        <p:nvSpPr>
          <p:cNvPr id="6" name="Title 1">
            <a:extLst>
              <a:ext uri="{FF2B5EF4-FFF2-40B4-BE49-F238E27FC236}">
                <a16:creationId xmlns:a16="http://schemas.microsoft.com/office/drawing/2014/main" id="{E90EF714-F337-3DBB-C6DC-B3CDDF77A6E4}"/>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9" name="Slide Number Placeholder 5">
            <a:extLst>
              <a:ext uri="{FF2B5EF4-FFF2-40B4-BE49-F238E27FC236}">
                <a16:creationId xmlns:a16="http://schemas.microsoft.com/office/drawing/2014/main" id="{A06F87FE-5B4C-7E30-4100-CA0E260D065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160779251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170D730-AFA9-8089-5C7A-981D0AE8F9E0}"/>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428D3D8-8D2D-4C13-2C6C-A07DB3015435}"/>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5" name="Slide Number Placeholder 5">
            <a:extLst>
              <a:ext uri="{FF2B5EF4-FFF2-40B4-BE49-F238E27FC236}">
                <a16:creationId xmlns:a16="http://schemas.microsoft.com/office/drawing/2014/main" id="{C7DF7438-7DAE-F492-8E42-D48ECFCD017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8144493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 Line 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79316"/>
          </a:xfrm>
        </p:spPr>
        <p:txBody>
          <a:bodyPr lIns="0" anchor="ctr">
            <a:noAutofit/>
          </a:bodyPr>
          <a:lstStyle>
            <a:lvl1pPr algn="l">
              <a:defRPr sz="3200"/>
            </a:lvl1pPr>
          </a:lstStyle>
          <a:p>
            <a:r>
              <a:rPr lang="en-US"/>
              <a:t>Title goes here</a:t>
            </a:r>
          </a:p>
        </p:txBody>
      </p:sp>
      <p:sp>
        <p:nvSpPr>
          <p:cNvPr id="14" name="Content Placeholder 4">
            <a:extLst>
              <a:ext uri="{FF2B5EF4-FFF2-40B4-BE49-F238E27FC236}">
                <a16:creationId xmlns:a16="http://schemas.microsoft.com/office/drawing/2014/main" id="{F9F99B9C-1335-EB04-F0C5-CAB877B9D492}"/>
              </a:ext>
            </a:extLst>
          </p:cNvPr>
          <p:cNvSpPr>
            <a:spLocks noGrp="1"/>
          </p:cNvSpPr>
          <p:nvPr>
            <p:ph sz="quarter" idx="11" hasCustomPrompt="1"/>
          </p:nvPr>
        </p:nvSpPr>
        <p:spPr>
          <a:xfrm>
            <a:off x="578163" y="1799311"/>
            <a:ext cx="11045801" cy="4144289"/>
          </a:xfrm>
        </p:spPr>
        <p:txBody>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C507462E-ECE4-217B-25AE-D2783BB8F346}"/>
              </a:ext>
            </a:extLst>
          </p:cNvPr>
          <p:cNvCxnSpPr>
            <a:cxnSpLocks/>
          </p:cNvCxnSpPr>
          <p:nvPr/>
        </p:nvCxnSpPr>
        <p:spPr>
          <a:xfrm>
            <a:off x="578163" y="1593984"/>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F6720B3E-5E2B-E893-DBE0-206A38296514}"/>
              </a:ext>
            </a:extLst>
          </p:cNvPr>
          <p:cNvSpPr>
            <a:spLocks noGrp="1"/>
          </p:cNvSpPr>
          <p:nvPr>
            <p:ph type="body" sz="quarter" idx="12" hasCustomPrompt="1"/>
          </p:nvPr>
        </p:nvSpPr>
        <p:spPr>
          <a:xfrm>
            <a:off x="577850" y="1025542"/>
            <a:ext cx="11065459" cy="504808"/>
          </a:xfrm>
        </p:spPr>
        <p:txBody>
          <a:bodyPr lIns="0" anchor="ctr">
            <a:noAutofit/>
          </a:bodyPr>
          <a:lstStyle>
            <a:lvl1pPr marL="0" indent="0">
              <a:buNone/>
              <a:defRPr sz="2600" b="0"/>
            </a:lvl1pPr>
          </a:lstStyle>
          <a:p>
            <a:pPr lvl="0"/>
            <a:r>
              <a:rPr lang="en-US"/>
              <a:t>Subtitle goes here</a:t>
            </a:r>
          </a:p>
        </p:txBody>
      </p:sp>
      <p:sp>
        <p:nvSpPr>
          <p:cNvPr id="7" name="Slide Number Placeholder 5">
            <a:extLst>
              <a:ext uri="{FF2B5EF4-FFF2-40B4-BE49-F238E27FC236}">
                <a16:creationId xmlns:a16="http://schemas.microsoft.com/office/drawing/2014/main" id="{C2F8A18E-6255-7FFA-F7D3-735D8F8635D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412890326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53439" y="346226"/>
            <a:ext cx="11045790" cy="618456"/>
          </a:xfrm>
        </p:spPr>
        <p:txBody>
          <a:bodyPr anchor="b">
            <a:noAutofit/>
          </a:bodyPr>
          <a:lstStyle>
            <a:lvl1pPr algn="l">
              <a:defRPr sz="3200"/>
            </a:lvl1pPr>
          </a:lstStyle>
          <a:p>
            <a:r>
              <a:rPr lang="en-US"/>
              <a:t>Title goes here</a:t>
            </a:r>
          </a:p>
        </p:txBody>
      </p:sp>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9" name="Text Placeholder 21">
            <a:extLst>
              <a:ext uri="{FF2B5EF4-FFF2-40B4-BE49-F238E27FC236}">
                <a16:creationId xmlns:a16="http://schemas.microsoft.com/office/drawing/2014/main" id="{45341574-8534-FD19-720E-E1EC6413B4F4}"/>
              </a:ext>
            </a:extLst>
          </p:cNvPr>
          <p:cNvSpPr>
            <a:spLocks noGrp="1"/>
          </p:cNvSpPr>
          <p:nvPr>
            <p:ph type="body" sz="quarter" idx="10" hasCustomPrompt="1"/>
          </p:nvPr>
        </p:nvSpPr>
        <p:spPr>
          <a:xfrm>
            <a:off x="533772" y="1260912"/>
            <a:ext cx="11065457" cy="4336175"/>
          </a:xfrm>
        </p:spPr>
        <p:txBody>
          <a:bodyPr>
            <a:noAutofit/>
          </a:bodyPr>
          <a:lstStyle>
            <a:lvl1pPr>
              <a:defRPr sz="260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1275D-4130-2C77-59B6-A12E4B928D1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144552878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 Line Title + Tex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524000"/>
            <a:ext cx="11085123" cy="45719"/>
          </a:xfrm>
          <a:prstGeom prst="rect">
            <a:avLst/>
          </a:prstGeom>
        </p:spPr>
      </p:pic>
      <p:sp>
        <p:nvSpPr>
          <p:cNvPr id="11" name="Title 1">
            <a:extLst>
              <a:ext uri="{FF2B5EF4-FFF2-40B4-BE49-F238E27FC236}">
                <a16:creationId xmlns:a16="http://schemas.microsoft.com/office/drawing/2014/main" id="{3D312ABB-9549-AB7C-6CAA-AFB0F509BD11}"/>
              </a:ext>
            </a:extLst>
          </p:cNvPr>
          <p:cNvSpPr>
            <a:spLocks noGrp="1"/>
          </p:cNvSpPr>
          <p:nvPr>
            <p:ph type="ctrTitle" hasCustomPrompt="1"/>
          </p:nvPr>
        </p:nvSpPr>
        <p:spPr>
          <a:xfrm>
            <a:off x="578163" y="346225"/>
            <a:ext cx="11040736" cy="1053201"/>
          </a:xfrm>
        </p:spPr>
        <p:txBody>
          <a:bodyPr lIns="0" anchor="ctr">
            <a:noAutofit/>
          </a:bodyPr>
          <a:lstStyle>
            <a:lvl1pPr algn="l">
              <a:defRPr sz="3200"/>
            </a:lvl1pPr>
          </a:lstStyle>
          <a:p>
            <a:r>
              <a:rPr lang="en-US"/>
              <a:t>Double line title goes here</a:t>
            </a:r>
            <a:br>
              <a:rPr lang="en-US"/>
            </a:br>
            <a:r>
              <a:rPr lang="en-US"/>
              <a:t>Two lines looks like this</a:t>
            </a:r>
          </a:p>
        </p:txBody>
      </p:sp>
      <p:sp>
        <p:nvSpPr>
          <p:cNvPr id="2" name="Text Placeholder 21">
            <a:extLst>
              <a:ext uri="{FF2B5EF4-FFF2-40B4-BE49-F238E27FC236}">
                <a16:creationId xmlns:a16="http://schemas.microsoft.com/office/drawing/2014/main" id="{5AEFBE99-B096-2445-95C1-2E28DC976F82}"/>
              </a:ext>
            </a:extLst>
          </p:cNvPr>
          <p:cNvSpPr>
            <a:spLocks noGrp="1"/>
          </p:cNvSpPr>
          <p:nvPr>
            <p:ph type="body" sz="quarter" idx="10" hasCustomPrompt="1"/>
          </p:nvPr>
        </p:nvSpPr>
        <p:spPr>
          <a:xfrm>
            <a:off x="573100" y="1749627"/>
            <a:ext cx="11045799" cy="4336175"/>
          </a:xfrm>
        </p:spPr>
        <p:txBody>
          <a:bodyPr>
            <a:noAutofit/>
          </a:bodyPr>
          <a:lstStyle>
            <a:lvl1pPr>
              <a:defRPr sz="260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7A89560-5793-D478-4307-915DB96873EE}"/>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6514514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arge Title + Text">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EC720B5B-709B-DBFB-6E94-1C1066DDEF35}"/>
              </a:ext>
            </a:extLst>
          </p:cNvPr>
          <p:cNvSpPr txBox="1">
            <a:spLocks/>
          </p:cNvSpPr>
          <p:nvPr/>
        </p:nvSpPr>
        <p:spPr>
          <a:xfrm>
            <a:off x="573101" y="1841065"/>
            <a:ext cx="11065457" cy="4001060"/>
          </a:xfrm>
          <a:prstGeom prst="rect">
            <a:avLst/>
          </a:prstGeom>
        </p:spPr>
        <p:txBody>
          <a:bodyPr vert="horz" lIns="91440" tIns="45720" rIns="91440" bIns="45720" rtlCol="0">
            <a:noAutofit/>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pen Sans Light" pitchFamily="2" charset="0"/>
                <a:ea typeface="Open Sans Light" pitchFamily="2" charset="0"/>
                <a:cs typeface="Open Sans Light"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pen Sans Light" pitchFamily="2" charset="0"/>
                <a:ea typeface="Open Sans Light" pitchFamily="2" charset="0"/>
                <a:cs typeface="Open Sans Light"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Open Sans Light" pitchFamily="2" charset="0"/>
                <a:ea typeface="Open Sans Light" pitchFamily="2" charset="0"/>
                <a:cs typeface="Open Sans Light"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Open Sans Light" pitchFamily="2" charset="0"/>
                <a:ea typeface="Open Sans Light" pitchFamily="2" charset="0"/>
                <a:cs typeface="Open Sans Light"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p>
        </p:txBody>
      </p:sp>
      <p:sp>
        <p:nvSpPr>
          <p:cNvPr id="22" name="Text Placeholder 21">
            <a:extLst>
              <a:ext uri="{FF2B5EF4-FFF2-40B4-BE49-F238E27FC236}">
                <a16:creationId xmlns:a16="http://schemas.microsoft.com/office/drawing/2014/main" id="{0497614C-40CA-BE90-6634-3E05A1BD05CB}"/>
              </a:ext>
            </a:extLst>
          </p:cNvPr>
          <p:cNvSpPr>
            <a:spLocks noGrp="1"/>
          </p:cNvSpPr>
          <p:nvPr>
            <p:ph type="body" sz="quarter" idx="10" hasCustomPrompt="1"/>
          </p:nvPr>
        </p:nvSpPr>
        <p:spPr>
          <a:xfrm>
            <a:off x="573100" y="1749627"/>
            <a:ext cx="11045799" cy="4336175"/>
          </a:xfrm>
        </p:spPr>
        <p:txBody>
          <a:bodyPr>
            <a:noAutofit/>
          </a:bodyPr>
          <a:lstStyle>
            <a:lvl1pPr>
              <a:defRPr sz="260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A96F30-9072-8104-2325-65681806B00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3" name="Title 1">
            <a:extLst>
              <a:ext uri="{FF2B5EF4-FFF2-40B4-BE49-F238E27FC236}">
                <a16:creationId xmlns:a16="http://schemas.microsoft.com/office/drawing/2014/main" id="{021F2B5C-32BE-CC66-B9BE-4A1CAB8D4A3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Tree>
    <p:extLst>
      <p:ext uri="{BB962C8B-B14F-4D97-AF65-F5344CB8AC3E}">
        <p14:creationId xmlns:p14="http://schemas.microsoft.com/office/powerpoint/2010/main" val="59646673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mparison + 4 Summaries">
    <p:spTree>
      <p:nvGrpSpPr>
        <p:cNvPr id="1" name=""/>
        <p:cNvGrpSpPr/>
        <p:nvPr/>
      </p:nvGrpSpPr>
      <p:grpSpPr>
        <a:xfrm>
          <a:off x="0" y="0"/>
          <a:ext cx="0" cy="0"/>
          <a:chOff x="0" y="0"/>
          <a:chExt cx="0" cy="0"/>
        </a:xfrm>
      </p:grpSpPr>
      <p:sp>
        <p:nvSpPr>
          <p:cNvPr id="2" name="Text Placeholder 27">
            <a:extLst>
              <a:ext uri="{FF2B5EF4-FFF2-40B4-BE49-F238E27FC236}">
                <a16:creationId xmlns:a16="http://schemas.microsoft.com/office/drawing/2014/main" id="{AAC965BB-0676-8D6D-66D7-2E99C87994C8}"/>
              </a:ext>
            </a:extLst>
          </p:cNvPr>
          <p:cNvSpPr>
            <a:spLocks noGrp="1"/>
          </p:cNvSpPr>
          <p:nvPr>
            <p:ph type="body" sz="quarter" idx="26" hasCustomPrompt="1"/>
          </p:nvPr>
        </p:nvSpPr>
        <p:spPr>
          <a:xfrm>
            <a:off x="9737725" y="3511878"/>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a:t>Click to edit text</a:t>
            </a:r>
          </a:p>
          <a:p>
            <a:pPr lvl="1"/>
            <a:r>
              <a:rPr lang="en-US"/>
              <a:t>Second level</a:t>
            </a:r>
          </a:p>
        </p:txBody>
      </p:sp>
      <p:sp>
        <p:nvSpPr>
          <p:cNvPr id="5" name="Text Placeholder 27">
            <a:extLst>
              <a:ext uri="{FF2B5EF4-FFF2-40B4-BE49-F238E27FC236}">
                <a16:creationId xmlns:a16="http://schemas.microsoft.com/office/drawing/2014/main" id="{C302B5B0-0AFE-C530-026E-FA23F69E07AB}"/>
              </a:ext>
            </a:extLst>
          </p:cNvPr>
          <p:cNvSpPr>
            <a:spLocks noGrp="1"/>
          </p:cNvSpPr>
          <p:nvPr>
            <p:ph type="body" sz="quarter" idx="27" hasCustomPrompt="1"/>
          </p:nvPr>
        </p:nvSpPr>
        <p:spPr>
          <a:xfrm>
            <a:off x="9737725" y="4408042"/>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a:t>Click to edit text</a:t>
            </a:r>
          </a:p>
          <a:p>
            <a:pPr lvl="1"/>
            <a:r>
              <a:rPr lang="en-US"/>
              <a:t>Second level</a:t>
            </a:r>
          </a:p>
        </p:txBody>
      </p:sp>
      <p:sp>
        <p:nvSpPr>
          <p:cNvPr id="33" name="Content Placeholder 4">
            <a:extLst>
              <a:ext uri="{FF2B5EF4-FFF2-40B4-BE49-F238E27FC236}">
                <a16:creationId xmlns:a16="http://schemas.microsoft.com/office/drawing/2014/main" id="{CA0978F5-A894-404E-C5EE-6CB1EA7F1CFC}"/>
              </a:ext>
            </a:extLst>
          </p:cNvPr>
          <p:cNvSpPr>
            <a:spLocks noGrp="1"/>
          </p:cNvSpPr>
          <p:nvPr>
            <p:ph sz="quarter" idx="10" hasCustomPrompt="1"/>
          </p:nvPr>
        </p:nvSpPr>
        <p:spPr>
          <a:xfrm>
            <a:off x="923874" y="15906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a:t>Chart / Table / Image </a:t>
            </a:r>
            <a:br>
              <a:rPr lang="en-US"/>
            </a:br>
            <a:r>
              <a:rPr lang="en-US"/>
              <a:t>goes here.</a:t>
            </a:r>
          </a:p>
        </p:txBody>
      </p:sp>
      <p:sp>
        <p:nvSpPr>
          <p:cNvPr id="41" name="Text Placeholder 40">
            <a:extLst>
              <a:ext uri="{FF2B5EF4-FFF2-40B4-BE49-F238E27FC236}">
                <a16:creationId xmlns:a16="http://schemas.microsoft.com/office/drawing/2014/main" id="{2BA69351-F97C-C053-C130-B7DB6AA3095E}"/>
              </a:ext>
            </a:extLst>
          </p:cNvPr>
          <p:cNvSpPr>
            <a:spLocks noGrp="1"/>
          </p:cNvSpPr>
          <p:nvPr>
            <p:ph type="body" sz="quarter" idx="15" hasCustomPrompt="1"/>
          </p:nvPr>
        </p:nvSpPr>
        <p:spPr>
          <a:xfrm>
            <a:off x="926123" y="13049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Title goes here</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9909F0-CC67-089B-4592-0CA9FC40DB3B}"/>
              </a:ext>
            </a:extLst>
          </p:cNvPr>
          <p:cNvSpPr/>
          <p:nvPr userDrawn="1"/>
        </p:nvSpPr>
        <p:spPr>
          <a:xfrm>
            <a:off x="9737725" y="1279443"/>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
        <p:nvSpPr>
          <p:cNvPr id="32" name="Title 1">
            <a:extLst>
              <a:ext uri="{FF2B5EF4-FFF2-40B4-BE49-F238E27FC236}">
                <a16:creationId xmlns:a16="http://schemas.microsoft.com/office/drawing/2014/main" id="{6701126E-3580-1F99-FA50-EDE66BB31B61}"/>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44" name="Content Placeholder 4">
            <a:extLst>
              <a:ext uri="{FF2B5EF4-FFF2-40B4-BE49-F238E27FC236}">
                <a16:creationId xmlns:a16="http://schemas.microsoft.com/office/drawing/2014/main" id="{1203ABD2-4622-E2B7-3610-AF1FCFBB8F7F}"/>
              </a:ext>
            </a:extLst>
          </p:cNvPr>
          <p:cNvSpPr>
            <a:spLocks noGrp="1"/>
          </p:cNvSpPr>
          <p:nvPr>
            <p:ph sz="quarter" idx="16" hasCustomPrompt="1"/>
          </p:nvPr>
        </p:nvSpPr>
        <p:spPr>
          <a:xfrm>
            <a:off x="5312994" y="15906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a:t>Chart / Table / Image </a:t>
            </a:r>
            <a:br>
              <a:rPr lang="en-US"/>
            </a:br>
            <a:r>
              <a:rPr lang="en-US"/>
              <a:t>goes here.</a:t>
            </a:r>
          </a:p>
        </p:txBody>
      </p:sp>
      <p:sp>
        <p:nvSpPr>
          <p:cNvPr id="45" name="Text Placeholder 40">
            <a:extLst>
              <a:ext uri="{FF2B5EF4-FFF2-40B4-BE49-F238E27FC236}">
                <a16:creationId xmlns:a16="http://schemas.microsoft.com/office/drawing/2014/main" id="{7D2EC3CF-7396-AD57-16F4-C5C354D9479C}"/>
              </a:ext>
            </a:extLst>
          </p:cNvPr>
          <p:cNvSpPr>
            <a:spLocks noGrp="1"/>
          </p:cNvSpPr>
          <p:nvPr>
            <p:ph type="body" sz="quarter" idx="17" hasCustomPrompt="1"/>
          </p:nvPr>
        </p:nvSpPr>
        <p:spPr>
          <a:xfrm>
            <a:off x="5315243" y="13049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Title goes here</a:t>
            </a:r>
          </a:p>
        </p:txBody>
      </p:sp>
      <p:sp>
        <p:nvSpPr>
          <p:cNvPr id="47" name="Content Placeholder 4">
            <a:extLst>
              <a:ext uri="{FF2B5EF4-FFF2-40B4-BE49-F238E27FC236}">
                <a16:creationId xmlns:a16="http://schemas.microsoft.com/office/drawing/2014/main" id="{2830EF7A-3881-9224-DC19-0673C1BD3CDD}"/>
              </a:ext>
            </a:extLst>
          </p:cNvPr>
          <p:cNvSpPr>
            <a:spLocks noGrp="1"/>
          </p:cNvSpPr>
          <p:nvPr>
            <p:ph sz="quarter" idx="18" hasCustomPrompt="1"/>
          </p:nvPr>
        </p:nvSpPr>
        <p:spPr>
          <a:xfrm>
            <a:off x="923874" y="41814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a:t>Chart / Table / Image </a:t>
            </a:r>
            <a:br>
              <a:rPr lang="en-US"/>
            </a:br>
            <a:r>
              <a:rPr lang="en-US"/>
              <a:t>goes here.</a:t>
            </a:r>
          </a:p>
        </p:txBody>
      </p:sp>
      <p:sp>
        <p:nvSpPr>
          <p:cNvPr id="48" name="Text Placeholder 40">
            <a:extLst>
              <a:ext uri="{FF2B5EF4-FFF2-40B4-BE49-F238E27FC236}">
                <a16:creationId xmlns:a16="http://schemas.microsoft.com/office/drawing/2014/main" id="{66C3B514-7AEC-854C-6FF7-4D784345FFC3}"/>
              </a:ext>
            </a:extLst>
          </p:cNvPr>
          <p:cNvSpPr>
            <a:spLocks noGrp="1"/>
          </p:cNvSpPr>
          <p:nvPr>
            <p:ph type="body" sz="quarter" idx="19" hasCustomPrompt="1"/>
          </p:nvPr>
        </p:nvSpPr>
        <p:spPr>
          <a:xfrm>
            <a:off x="926123" y="38957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Title goes here</a:t>
            </a:r>
          </a:p>
        </p:txBody>
      </p:sp>
      <p:sp>
        <p:nvSpPr>
          <p:cNvPr id="50" name="Content Placeholder 4">
            <a:extLst>
              <a:ext uri="{FF2B5EF4-FFF2-40B4-BE49-F238E27FC236}">
                <a16:creationId xmlns:a16="http://schemas.microsoft.com/office/drawing/2014/main" id="{793E20C6-9CC7-3D61-776E-79E63B724796}"/>
              </a:ext>
            </a:extLst>
          </p:cNvPr>
          <p:cNvSpPr>
            <a:spLocks noGrp="1"/>
          </p:cNvSpPr>
          <p:nvPr>
            <p:ph sz="quarter" idx="20" hasCustomPrompt="1"/>
          </p:nvPr>
        </p:nvSpPr>
        <p:spPr>
          <a:xfrm>
            <a:off x="5312994" y="41814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a:t>Chart / Table / Image </a:t>
            </a:r>
            <a:br>
              <a:rPr lang="en-US"/>
            </a:br>
            <a:r>
              <a:rPr lang="en-US"/>
              <a:t>goes here.</a:t>
            </a:r>
          </a:p>
        </p:txBody>
      </p:sp>
      <p:sp>
        <p:nvSpPr>
          <p:cNvPr id="51" name="Text Placeholder 40">
            <a:extLst>
              <a:ext uri="{FF2B5EF4-FFF2-40B4-BE49-F238E27FC236}">
                <a16:creationId xmlns:a16="http://schemas.microsoft.com/office/drawing/2014/main" id="{C7E5B1B8-DAB9-E205-FD06-3C27E7AB2AFE}"/>
              </a:ext>
            </a:extLst>
          </p:cNvPr>
          <p:cNvSpPr>
            <a:spLocks noGrp="1"/>
          </p:cNvSpPr>
          <p:nvPr>
            <p:ph type="body" sz="quarter" idx="21" hasCustomPrompt="1"/>
          </p:nvPr>
        </p:nvSpPr>
        <p:spPr>
          <a:xfrm>
            <a:off x="5315243" y="38957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Title goes here</a:t>
            </a:r>
          </a:p>
        </p:txBody>
      </p:sp>
      <p:sp>
        <p:nvSpPr>
          <p:cNvPr id="54" name="Text Placeholder 27">
            <a:extLst>
              <a:ext uri="{FF2B5EF4-FFF2-40B4-BE49-F238E27FC236}">
                <a16:creationId xmlns:a16="http://schemas.microsoft.com/office/drawing/2014/main" id="{9592DBA2-A58E-4120-649F-69193CACD3A3}"/>
              </a:ext>
            </a:extLst>
          </p:cNvPr>
          <p:cNvSpPr>
            <a:spLocks noGrp="1"/>
          </p:cNvSpPr>
          <p:nvPr>
            <p:ph type="body" sz="quarter" idx="22" hasCustomPrompt="1"/>
          </p:nvPr>
        </p:nvSpPr>
        <p:spPr>
          <a:xfrm>
            <a:off x="9737725" y="2615714"/>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a:t>Click to edit text</a:t>
            </a:r>
          </a:p>
          <a:p>
            <a:pPr lvl="1"/>
            <a:r>
              <a:rPr lang="en-US"/>
              <a:t>Second level</a:t>
            </a:r>
          </a:p>
        </p:txBody>
      </p:sp>
      <p:sp>
        <p:nvSpPr>
          <p:cNvPr id="6" name="Text Placeholder 27">
            <a:extLst>
              <a:ext uri="{FF2B5EF4-FFF2-40B4-BE49-F238E27FC236}">
                <a16:creationId xmlns:a16="http://schemas.microsoft.com/office/drawing/2014/main" id="{0BE5657C-D120-594C-E771-BEE3BDFC16D0}"/>
              </a:ext>
            </a:extLst>
          </p:cNvPr>
          <p:cNvSpPr>
            <a:spLocks noGrp="1"/>
          </p:cNvSpPr>
          <p:nvPr>
            <p:ph type="body" sz="quarter" idx="28" hasCustomPrompt="1"/>
          </p:nvPr>
        </p:nvSpPr>
        <p:spPr>
          <a:xfrm>
            <a:off x="9737725" y="1719550"/>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a:t>Click to edit text</a:t>
            </a:r>
          </a:p>
          <a:p>
            <a:pPr lvl="1"/>
            <a:r>
              <a:rPr lang="en-US"/>
              <a:t>Second level</a:t>
            </a:r>
          </a:p>
        </p:txBody>
      </p:sp>
      <p:sp>
        <p:nvSpPr>
          <p:cNvPr id="18" name="Slide Number Placeholder 5">
            <a:extLst>
              <a:ext uri="{FF2B5EF4-FFF2-40B4-BE49-F238E27FC236}">
                <a16:creationId xmlns:a16="http://schemas.microsoft.com/office/drawing/2014/main" id="{DF211EDE-02B5-8A8A-B9E5-AEF20F14F9A9}"/>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341438793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Page Whit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4" name="Picture 13" descr="Shape&#10;&#10;Description automatically generated with medium confidence">
            <a:extLst>
              <a:ext uri="{FF2B5EF4-FFF2-40B4-BE49-F238E27FC236}">
                <a16:creationId xmlns:a16="http://schemas.microsoft.com/office/drawing/2014/main" id="{1E1FA847-09B4-48C7-625E-FEFBBB883779}"/>
              </a:ext>
            </a:extLst>
          </p:cNvPr>
          <p:cNvPicPr>
            <a:picLocks noChangeAspect="1"/>
          </p:cNvPicPr>
          <p:nvPr userDrawn="1"/>
        </p:nvPicPr>
        <p:blipFill>
          <a:blip r:embed="rId3"/>
          <a:stretch>
            <a:fillRect/>
          </a:stretch>
        </p:blipFill>
        <p:spPr>
          <a:xfrm>
            <a:off x="576474" y="5623210"/>
            <a:ext cx="2590800" cy="469900"/>
          </a:xfrm>
          <a:prstGeom prst="rect">
            <a:avLst/>
          </a:prstGeom>
        </p:spPr>
      </p:pic>
      <p:sp>
        <p:nvSpPr>
          <p:cNvPr id="2" name="Title Placeholder 1">
            <a:extLst>
              <a:ext uri="{FF2B5EF4-FFF2-40B4-BE49-F238E27FC236}">
                <a16:creationId xmlns:a16="http://schemas.microsoft.com/office/drawing/2014/main" id="{3CCEDF8D-ECC8-B228-852D-F275E7AB160B}"/>
              </a:ext>
            </a:extLst>
          </p:cNvPr>
          <p:cNvSpPr>
            <a:spLocks noGrp="1"/>
          </p:cNvSpPr>
          <p:nvPr>
            <p:ph type="title" hasCustomPrompt="1"/>
          </p:nvPr>
        </p:nvSpPr>
        <p:spPr>
          <a:xfrm>
            <a:off x="487830" y="1838714"/>
            <a:ext cx="6969278" cy="1695131"/>
          </a:xfrm>
          <a:prstGeom prst="rect">
            <a:avLst/>
          </a:prstGeom>
        </p:spPr>
        <p:txBody>
          <a:bodyPr vert="horz" lIns="91440" tIns="45720" rIns="91440" bIns="45720" rtlCol="0" anchor="b">
            <a:noAutofit/>
          </a:bodyPr>
          <a:lstStyle>
            <a:lvl1pPr>
              <a:defRPr sz="6000">
                <a:solidFill>
                  <a:schemeClr val="tx1"/>
                </a:solidFill>
              </a:defRPr>
            </a:lvl1pPr>
          </a:lstStyle>
          <a:p>
            <a:r>
              <a:rPr lang="en-US"/>
              <a:t>Presentation title goes here</a:t>
            </a:r>
          </a:p>
        </p:txBody>
      </p:sp>
      <p:sp>
        <p:nvSpPr>
          <p:cNvPr id="3" name="Text Placeholder 2">
            <a:extLst>
              <a:ext uri="{FF2B5EF4-FFF2-40B4-BE49-F238E27FC236}">
                <a16:creationId xmlns:a16="http://schemas.microsoft.com/office/drawing/2014/main" id="{9DA510A7-35FC-2882-61E3-410DBD16AD53}"/>
              </a:ext>
            </a:extLst>
          </p:cNvPr>
          <p:cNvSpPr>
            <a:spLocks noGrp="1"/>
          </p:cNvSpPr>
          <p:nvPr>
            <p:ph type="body" sz="quarter" idx="10" hasCustomPrompt="1"/>
          </p:nvPr>
        </p:nvSpPr>
        <p:spPr>
          <a:xfrm>
            <a:off x="487363" y="3721100"/>
            <a:ext cx="6064250" cy="1292225"/>
          </a:xfrm>
        </p:spPr>
        <p:txBody>
          <a:bodyPr>
            <a:noAutofit/>
          </a:bodyPr>
          <a:lstStyle>
            <a:lvl1pPr marL="0" indent="0">
              <a:lnSpc>
                <a:spcPct val="120000"/>
              </a:lnSpc>
              <a:spcBef>
                <a:spcPts val="0"/>
              </a:spcBef>
              <a:spcAft>
                <a:spcPts val="600"/>
              </a:spcAft>
              <a:buNone/>
              <a:defRPr sz="20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pic>
        <p:nvPicPr>
          <p:cNvPr id="4" name="Picture 3" descr="Icon&#10;&#10;Description automatically generated">
            <a:extLst>
              <a:ext uri="{FF2B5EF4-FFF2-40B4-BE49-F238E27FC236}">
                <a16:creationId xmlns:a16="http://schemas.microsoft.com/office/drawing/2014/main" id="{F3EB0CEC-6EFF-6E89-9AB3-F164784F461A}"/>
              </a:ext>
            </a:extLst>
          </p:cNvPr>
          <p:cNvPicPr>
            <a:picLocks noChangeAspect="1"/>
          </p:cNvPicPr>
          <p:nvPr userDrawn="1"/>
        </p:nvPicPr>
        <p:blipFill>
          <a:blip r:embed="rId4"/>
          <a:stretch>
            <a:fillRect/>
          </a:stretch>
        </p:blipFill>
        <p:spPr>
          <a:xfrm>
            <a:off x="7329425" y="1282389"/>
            <a:ext cx="4081347" cy="4081347"/>
          </a:xfrm>
          <a:prstGeom prst="rect">
            <a:avLst/>
          </a:prstGeom>
        </p:spPr>
      </p:pic>
    </p:spTree>
    <p:extLst>
      <p:ext uri="{BB962C8B-B14F-4D97-AF65-F5344CB8AC3E}">
        <p14:creationId xmlns:p14="http://schemas.microsoft.com/office/powerpoint/2010/main" val="163968413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Content + 2 Summar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752600"/>
            <a:ext cx="8794437" cy="4078858"/>
          </a:xfrm>
        </p:spPr>
        <p:txBody>
          <a:bodyPr>
            <a:no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9909F0-CC67-089B-4592-0CA9FC40DB3B}"/>
              </a:ext>
            </a:extLst>
          </p:cNvPr>
          <p:cNvSpPr/>
          <p:nvPr userDrawn="1"/>
        </p:nvSpPr>
        <p:spPr>
          <a:xfrm>
            <a:off x="9738160" y="1752600"/>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
        <p:nvSpPr>
          <p:cNvPr id="10" name="Text Placeholder 9">
            <a:extLst>
              <a:ext uri="{FF2B5EF4-FFF2-40B4-BE49-F238E27FC236}">
                <a16:creationId xmlns:a16="http://schemas.microsoft.com/office/drawing/2014/main" id="{57A8FE98-1802-BEB6-1E9C-4A23E6B5032C}"/>
              </a:ext>
            </a:extLst>
          </p:cNvPr>
          <p:cNvSpPr>
            <a:spLocks noGrp="1"/>
          </p:cNvSpPr>
          <p:nvPr>
            <p:ph type="body" sz="quarter" idx="12" hasCustomPrompt="1"/>
          </p:nvPr>
        </p:nvSpPr>
        <p:spPr>
          <a:xfrm>
            <a:off x="9738159" y="2094141"/>
            <a:ext cx="1905461" cy="1569990"/>
          </a:xfrm>
        </p:spPr>
        <p:txBody>
          <a:bodyPr lIns="0" tIns="0" rIns="0" bIns="0">
            <a:normAutofit/>
          </a:bodyPr>
          <a:lstStyle>
            <a:lvl1pPr marL="117475" indent="-117475">
              <a:lnSpc>
                <a:spcPct val="100000"/>
              </a:lnSpc>
              <a:spcBef>
                <a:spcPts val="0"/>
              </a:spcBef>
              <a:spcAft>
                <a:spcPts val="600"/>
              </a:spcAft>
              <a:tabLst/>
              <a:defRPr sz="1000"/>
            </a:lvl1pPr>
            <a:lvl2pPr marL="295275" indent="-109538">
              <a:lnSpc>
                <a:spcPct val="100000"/>
              </a:lnSpc>
              <a:spcBef>
                <a:spcPts val="0"/>
              </a:spcBef>
              <a:spcAft>
                <a:spcPts val="600"/>
              </a:spcAft>
              <a:tabLst/>
              <a:defRPr sz="1000"/>
            </a:lvl2pPr>
            <a:lvl3pPr marL="292608" indent="-114300">
              <a:lnSpc>
                <a:spcPct val="100000"/>
              </a:lnSpc>
              <a:spcBef>
                <a:spcPts val="0"/>
              </a:spcBef>
              <a:spcAft>
                <a:spcPts val="600"/>
              </a:spcAft>
              <a:tabLst/>
              <a:defRPr sz="1000"/>
            </a:lvl3pPr>
            <a:lvl4pPr marL="292608" indent="-109728">
              <a:lnSpc>
                <a:spcPct val="100000"/>
              </a:lnSpc>
              <a:spcBef>
                <a:spcPts val="0"/>
              </a:spcBef>
              <a:spcAft>
                <a:spcPts val="600"/>
              </a:spcAft>
              <a:tabLst/>
              <a:defRPr sz="1000"/>
            </a:lvl4pPr>
            <a:lvl5pPr marL="292608" indent="-109728">
              <a:lnSpc>
                <a:spcPct val="100000"/>
              </a:lnSpc>
              <a:spcBef>
                <a:spcPts val="0"/>
              </a:spcBef>
              <a:spcAft>
                <a:spcPts val="600"/>
              </a:spcAft>
              <a:tabLst/>
              <a:defRPr sz="1000"/>
            </a:lvl5pPr>
          </a:lstStyle>
          <a:p>
            <a:pPr lvl="0"/>
            <a:r>
              <a:rPr lang="en-US"/>
              <a:t>Click to edit text</a:t>
            </a:r>
          </a:p>
          <a:p>
            <a:pPr lvl="1"/>
            <a:r>
              <a:rPr lang="en-US"/>
              <a:t>Second level</a:t>
            </a:r>
          </a:p>
        </p:txBody>
      </p:sp>
      <p:sp>
        <p:nvSpPr>
          <p:cNvPr id="5" name="Rectangle 4">
            <a:extLst>
              <a:ext uri="{FF2B5EF4-FFF2-40B4-BE49-F238E27FC236}">
                <a16:creationId xmlns:a16="http://schemas.microsoft.com/office/drawing/2014/main" id="{8F679738-D994-6771-260A-81C9B9462A80}"/>
              </a:ext>
            </a:extLst>
          </p:cNvPr>
          <p:cNvSpPr/>
          <p:nvPr userDrawn="1"/>
        </p:nvSpPr>
        <p:spPr>
          <a:xfrm>
            <a:off x="9738160" y="3919927"/>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
        <p:nvSpPr>
          <p:cNvPr id="6" name="Text Placeholder 9">
            <a:extLst>
              <a:ext uri="{FF2B5EF4-FFF2-40B4-BE49-F238E27FC236}">
                <a16:creationId xmlns:a16="http://schemas.microsoft.com/office/drawing/2014/main" id="{CD708790-EAAC-D7C4-88F4-EC60970ECF0E}"/>
              </a:ext>
            </a:extLst>
          </p:cNvPr>
          <p:cNvSpPr>
            <a:spLocks noGrp="1"/>
          </p:cNvSpPr>
          <p:nvPr>
            <p:ph type="body" sz="quarter" idx="13" hasCustomPrompt="1"/>
          </p:nvPr>
        </p:nvSpPr>
        <p:spPr>
          <a:xfrm>
            <a:off x="9738159" y="4261468"/>
            <a:ext cx="1905461" cy="1569990"/>
          </a:xfrm>
        </p:spPr>
        <p:txBody>
          <a:bodyPr lIns="0" tIns="0" rIns="0" bIns="0">
            <a:normAutofit/>
          </a:bodyPr>
          <a:lstStyle>
            <a:lvl1pPr marL="117475" indent="-117475">
              <a:lnSpc>
                <a:spcPct val="100000"/>
              </a:lnSpc>
              <a:spcBef>
                <a:spcPts val="0"/>
              </a:spcBef>
              <a:spcAft>
                <a:spcPts val="600"/>
              </a:spcAft>
              <a:tabLst/>
              <a:defRPr sz="1000"/>
            </a:lvl1pPr>
            <a:lvl2pPr marL="295275" indent="-109538">
              <a:lnSpc>
                <a:spcPct val="100000"/>
              </a:lnSpc>
              <a:spcBef>
                <a:spcPts val="0"/>
              </a:spcBef>
              <a:spcAft>
                <a:spcPts val="600"/>
              </a:spcAft>
              <a:tabLst/>
              <a:defRPr sz="1000"/>
            </a:lvl2pPr>
            <a:lvl3pPr marL="292608" indent="-114300">
              <a:lnSpc>
                <a:spcPct val="100000"/>
              </a:lnSpc>
              <a:spcBef>
                <a:spcPts val="0"/>
              </a:spcBef>
              <a:spcAft>
                <a:spcPts val="600"/>
              </a:spcAft>
              <a:tabLst/>
              <a:defRPr sz="1000"/>
            </a:lvl3pPr>
            <a:lvl4pPr marL="292608" indent="-109728">
              <a:lnSpc>
                <a:spcPct val="100000"/>
              </a:lnSpc>
              <a:spcBef>
                <a:spcPts val="0"/>
              </a:spcBef>
              <a:spcAft>
                <a:spcPts val="600"/>
              </a:spcAft>
              <a:tabLst/>
              <a:defRPr sz="1000"/>
            </a:lvl4pPr>
            <a:lvl5pPr marL="292608" indent="-109728">
              <a:lnSpc>
                <a:spcPct val="100000"/>
              </a:lnSpc>
              <a:spcBef>
                <a:spcPts val="0"/>
              </a:spcBef>
              <a:spcAft>
                <a:spcPts val="600"/>
              </a:spcAft>
              <a:tabLst/>
              <a:defRPr sz="1000"/>
            </a:lvl5pPr>
          </a:lstStyle>
          <a:p>
            <a:pPr lvl="0"/>
            <a:r>
              <a:rPr lang="en-US"/>
              <a:t>Click to edit text</a:t>
            </a:r>
          </a:p>
          <a:p>
            <a:pPr lvl="1"/>
            <a:r>
              <a:rPr lang="en-US"/>
              <a:t>Second level</a:t>
            </a:r>
          </a:p>
        </p:txBody>
      </p:sp>
      <p:sp>
        <p:nvSpPr>
          <p:cNvPr id="11" name="Slide Number Placeholder 5">
            <a:extLst>
              <a:ext uri="{FF2B5EF4-FFF2-40B4-BE49-F238E27FC236}">
                <a16:creationId xmlns:a16="http://schemas.microsoft.com/office/drawing/2014/main" id="{BDDB3BE3-FBA6-C534-AF3C-CD0B72C68AD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08684552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Content +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752600"/>
            <a:ext cx="8794437" cy="4078858"/>
          </a:xfrm>
        </p:spPr>
        <p:txBody>
          <a:bodyPr>
            <a:no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9909F0-CC67-089B-4592-0CA9FC40DB3B}"/>
              </a:ext>
            </a:extLst>
          </p:cNvPr>
          <p:cNvSpPr/>
          <p:nvPr userDrawn="1"/>
        </p:nvSpPr>
        <p:spPr>
          <a:xfrm>
            <a:off x="9738160" y="1752600"/>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
        <p:nvSpPr>
          <p:cNvPr id="10" name="Text Placeholder 9">
            <a:extLst>
              <a:ext uri="{FF2B5EF4-FFF2-40B4-BE49-F238E27FC236}">
                <a16:creationId xmlns:a16="http://schemas.microsoft.com/office/drawing/2014/main" id="{57A8FE98-1802-BEB6-1E9C-4A23E6B5032C}"/>
              </a:ext>
            </a:extLst>
          </p:cNvPr>
          <p:cNvSpPr>
            <a:spLocks noGrp="1"/>
          </p:cNvSpPr>
          <p:nvPr>
            <p:ph type="body" sz="quarter" idx="12" hasCustomPrompt="1"/>
          </p:nvPr>
        </p:nvSpPr>
        <p:spPr>
          <a:xfrm>
            <a:off x="9738159" y="2094140"/>
            <a:ext cx="1905461" cy="3791646"/>
          </a:xfrm>
        </p:spPr>
        <p:txBody>
          <a:bodyPr lIns="0" tIns="0" rIns="0" bIns="0">
            <a:normAutofit/>
          </a:bodyPr>
          <a:lstStyle>
            <a:lvl1pPr marL="117475" indent="-117475">
              <a:lnSpc>
                <a:spcPct val="100000"/>
              </a:lnSpc>
              <a:spcBef>
                <a:spcPts val="0"/>
              </a:spcBef>
              <a:spcAft>
                <a:spcPts val="600"/>
              </a:spcAft>
              <a:tabLst/>
              <a:defRPr sz="1000"/>
            </a:lvl1pPr>
            <a:lvl2pPr marL="295275" indent="-109538">
              <a:lnSpc>
                <a:spcPct val="100000"/>
              </a:lnSpc>
              <a:spcBef>
                <a:spcPts val="0"/>
              </a:spcBef>
              <a:spcAft>
                <a:spcPts val="600"/>
              </a:spcAft>
              <a:tabLst/>
              <a:defRPr sz="1000"/>
            </a:lvl2pPr>
            <a:lvl3pPr marL="292608" indent="-114300">
              <a:lnSpc>
                <a:spcPct val="100000"/>
              </a:lnSpc>
              <a:spcBef>
                <a:spcPts val="0"/>
              </a:spcBef>
              <a:spcAft>
                <a:spcPts val="600"/>
              </a:spcAft>
              <a:tabLst/>
              <a:defRPr sz="1000"/>
            </a:lvl3pPr>
            <a:lvl4pPr marL="292608" indent="-109728">
              <a:lnSpc>
                <a:spcPct val="100000"/>
              </a:lnSpc>
              <a:spcBef>
                <a:spcPts val="0"/>
              </a:spcBef>
              <a:spcAft>
                <a:spcPts val="600"/>
              </a:spcAft>
              <a:tabLst/>
              <a:defRPr sz="1000"/>
            </a:lvl4pPr>
            <a:lvl5pPr marL="292608" indent="-109728">
              <a:lnSpc>
                <a:spcPct val="100000"/>
              </a:lnSpc>
              <a:spcBef>
                <a:spcPts val="0"/>
              </a:spcBef>
              <a:spcAft>
                <a:spcPts val="600"/>
              </a:spcAft>
              <a:tabLst/>
              <a:defRPr sz="1000"/>
            </a:lvl5pPr>
          </a:lstStyle>
          <a:p>
            <a:pPr lvl="0"/>
            <a:r>
              <a:rPr lang="en-US"/>
              <a:t>Click to edit text</a:t>
            </a:r>
          </a:p>
          <a:p>
            <a:pPr lvl="1"/>
            <a:r>
              <a:rPr lang="en-US"/>
              <a:t>Second level</a:t>
            </a:r>
          </a:p>
        </p:txBody>
      </p:sp>
      <p:sp>
        <p:nvSpPr>
          <p:cNvPr id="8" name="Slide Number Placeholder 5">
            <a:extLst>
              <a:ext uri="{FF2B5EF4-FFF2-40B4-BE49-F238E27FC236}">
                <a16:creationId xmlns:a16="http://schemas.microsoft.com/office/drawing/2014/main" id="{59FAC68C-99C3-199B-8989-D1245A4D433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49496857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peaker 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923C20-98F9-7094-766D-8196847EA022}"/>
              </a:ext>
            </a:extLst>
          </p:cNvPr>
          <p:cNvPicPr>
            <a:picLocks noChangeAspect="1"/>
          </p:cNvPicPr>
          <p:nvPr userDrawn="1"/>
        </p:nvPicPr>
        <p:blipFill rotWithShape="1">
          <a:blip r:embed="rId2"/>
          <a:srcRect l="4798" r="66271"/>
          <a:stretch/>
        </p:blipFill>
        <p:spPr>
          <a:xfrm>
            <a:off x="-8021" y="0"/>
            <a:ext cx="3990108"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p:nvPr>
        </p:nvSpPr>
        <p:spPr>
          <a:xfrm>
            <a:off x="4683242" y="2140294"/>
            <a:ext cx="7243287" cy="3319734"/>
          </a:xfrm>
          <a:prstGeom prst="rect">
            <a:avLst/>
          </a:prstGeom>
        </p:spPr>
        <p:txBody>
          <a:bodyPr vert="horz" lIns="91440" tIns="45720" rIns="91440" bIns="45720" rtlCol="0">
            <a:noAutofit/>
          </a:bodyPr>
          <a:lstStyle>
            <a:lvl1pPr marL="0" indent="0">
              <a:buNone/>
              <a:defRPr sz="1200"/>
            </a:lvl1pPr>
            <a:lvl2pPr>
              <a:defRPr sz="1200"/>
            </a:lvl2pPr>
            <a:lvl3pPr>
              <a:defRPr sz="1200"/>
            </a:lvl3pPr>
            <a:lvl4pPr>
              <a:defRPr sz="1200"/>
            </a:lvl4pPr>
            <a:lvl5pPr>
              <a:defRPr sz="1200"/>
            </a:lvl5pPr>
          </a:lstStyle>
          <a:p>
            <a:pPr lvl="0"/>
            <a:r>
              <a:rPr lang="en-US">
                <a:effectLst/>
              </a:rPr>
              <a:t>Click to edit Master text styles</a:t>
            </a:r>
          </a:p>
          <a:p>
            <a:pPr lvl="1"/>
            <a:r>
              <a:rPr lang="en-US">
                <a:effectLst/>
              </a:rPr>
              <a:t>Second level</a:t>
            </a:r>
          </a:p>
          <a:p>
            <a:pPr lvl="2"/>
            <a:r>
              <a:rPr lang="en-US">
                <a:effectLst/>
              </a:rPr>
              <a:t>Third level</a:t>
            </a:r>
          </a:p>
          <a:p>
            <a:pPr lvl="3"/>
            <a:r>
              <a:rPr lang="en-US">
                <a:effectLst/>
              </a:rPr>
              <a:t>Fourth level</a:t>
            </a:r>
          </a:p>
          <a:p>
            <a:pPr lvl="4"/>
            <a:r>
              <a:rPr lang="en-US">
                <a:effectLst/>
              </a:rPr>
              <a:t>Fifth level</a:t>
            </a:r>
            <a:endParaRPr lang="en-US"/>
          </a:p>
        </p:txBody>
      </p:sp>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137652" y="869644"/>
            <a:ext cx="3736258" cy="393700"/>
          </a:xfrm>
        </p:spPr>
        <p:txBody>
          <a:bodyPr>
            <a:noAutofit/>
          </a:bodyPr>
          <a:lstStyle>
            <a:lvl1pPr marL="0" indent="0" algn="ctr">
              <a:buFont typeface="Arial" panose="020B0604020202020204" pitchFamily="34" charset="0"/>
              <a:buNone/>
              <a:defRPr sz="2400">
                <a:solidFill>
                  <a:schemeClr val="bg2"/>
                </a:solidFill>
              </a:defRPr>
            </a:lvl1pPr>
          </a:lstStyle>
          <a:p>
            <a:pPr lvl="0"/>
            <a:r>
              <a:rPr lang="en-US"/>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137653" y="1373178"/>
            <a:ext cx="3736258" cy="322262"/>
          </a:xfrm>
        </p:spPr>
        <p:txBody>
          <a:bodyPr anchor="b">
            <a:noAutofit/>
          </a:bodyPr>
          <a:lstStyle>
            <a:lvl1pPr marL="0" indent="0" algn="ctr">
              <a:lnSpc>
                <a:spcPct val="100000"/>
              </a:lnSpc>
              <a:spcBef>
                <a:spcPts val="0"/>
              </a:spcBef>
              <a:buFont typeface="Arial" panose="020B0604020202020204" pitchFamily="34" charset="0"/>
              <a:buNone/>
              <a:defRPr sz="2000">
                <a:solidFill>
                  <a:schemeClr val="bg2"/>
                </a:solidFill>
              </a:defRPr>
            </a:lvl1pPr>
          </a:lstStyle>
          <a:p>
            <a:pPr lvl="0"/>
            <a:r>
              <a:rPr lang="en-US"/>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137652" y="1791676"/>
            <a:ext cx="3736258" cy="322262"/>
          </a:xfrm>
        </p:spPr>
        <p:txBody>
          <a:bodyPr>
            <a:noAutofit/>
          </a:bodyPr>
          <a:lstStyle>
            <a:lvl1pPr marL="0" indent="0" algn="ctr">
              <a:buFont typeface="Arial" panose="020B0604020202020204" pitchFamily="34" charset="0"/>
              <a:buNone/>
              <a:defRPr sz="1400">
                <a:solidFill>
                  <a:schemeClr val="bg2">
                    <a:lumMod val="90000"/>
                  </a:schemeClr>
                </a:solidFill>
              </a:defRPr>
            </a:lvl1pPr>
          </a:lstStyle>
          <a:p>
            <a:pPr lvl="0"/>
            <a:r>
              <a:rPr lang="en-US"/>
              <a:t>Title</a:t>
            </a:r>
          </a:p>
        </p:txBody>
      </p:sp>
      <p:sp>
        <p:nvSpPr>
          <p:cNvPr id="7" name="Slide Number Placeholder 5">
            <a:extLst>
              <a:ext uri="{FF2B5EF4-FFF2-40B4-BE49-F238E27FC236}">
                <a16:creationId xmlns:a16="http://schemas.microsoft.com/office/drawing/2014/main" id="{77FCA503-8A49-D763-AB1A-6006B8616C7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112261786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 Speaker + Descrip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F3F9A2-B546-4496-B3EA-2532BA2D2937}"/>
              </a:ext>
            </a:extLst>
          </p:cNvPr>
          <p:cNvPicPr>
            <a:picLocks noChangeAspect="1"/>
          </p:cNvPicPr>
          <p:nvPr userDrawn="1"/>
        </p:nvPicPr>
        <p:blipFill rotWithShape="1">
          <a:blip r:embed="rId2"/>
          <a:srcRect l="4798" r="66271"/>
          <a:stretch/>
        </p:blipFill>
        <p:spPr>
          <a:xfrm>
            <a:off x="-8021" y="0"/>
            <a:ext cx="3990108"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hasCustomPrompt="1"/>
          </p:nvPr>
        </p:nvSpPr>
        <p:spPr>
          <a:xfrm>
            <a:off x="4683242" y="2140294"/>
            <a:ext cx="7243287" cy="3319734"/>
          </a:xfrm>
          <a:prstGeom prst="rect">
            <a:avLst/>
          </a:prstGeom>
        </p:spPr>
        <p:txBody>
          <a:bodyPr vert="horz" lIns="91440" tIns="45720" rIns="91440" bIns="45720" rtlCol="0">
            <a:noAutofit/>
          </a:bodyPr>
          <a:lstStyle>
            <a:lvl1pPr marL="0" indent="0">
              <a:lnSpc>
                <a:spcPct val="110000"/>
              </a:lnSpc>
              <a:spcBef>
                <a:spcPts val="0"/>
              </a:spcBef>
              <a:spcAft>
                <a:spcPts val="600"/>
              </a:spcAft>
              <a:buNone/>
              <a:defRPr sz="1200"/>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r>
              <a:rPr lang="en-US">
                <a:effectLst/>
              </a:rPr>
              <a: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r>
              <a:rPr lang="en-US">
                <a:effectLst/>
              </a:rPr>
              <a: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r>
              <a:rPr lang="en-US">
                <a:effectLst/>
              </a:rPr>
              <a: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r>
              <a:rPr lang="en-US">
                <a:effectLst/>
              </a:rPr>
              <a:t> </a:t>
            </a:r>
            <a:endParaRPr lang="en-US"/>
          </a:p>
        </p:txBody>
      </p:sp>
      <p:sp>
        <p:nvSpPr>
          <p:cNvPr id="12" name="Slide Number Placeholder 5">
            <a:extLst>
              <a:ext uri="{FF2B5EF4-FFF2-40B4-BE49-F238E27FC236}">
                <a16:creationId xmlns:a16="http://schemas.microsoft.com/office/drawing/2014/main" id="{C66DA22D-0CF5-3EA8-B9BA-216F3E911ABA}"/>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9" name="Text Placeholder 28">
            <a:extLst>
              <a:ext uri="{FF2B5EF4-FFF2-40B4-BE49-F238E27FC236}">
                <a16:creationId xmlns:a16="http://schemas.microsoft.com/office/drawing/2014/main" id="{5B66CEE3-4EB4-F4CF-B2F4-AA4FF1630271}"/>
              </a:ext>
            </a:extLst>
          </p:cNvPr>
          <p:cNvSpPr>
            <a:spLocks noGrp="1"/>
          </p:cNvSpPr>
          <p:nvPr>
            <p:ph type="body" sz="quarter" idx="22" hasCustomPrompt="1"/>
          </p:nvPr>
        </p:nvSpPr>
        <p:spPr>
          <a:xfrm>
            <a:off x="1020132" y="3127232"/>
            <a:ext cx="1799268" cy="322262"/>
          </a:xfrm>
        </p:spPr>
        <p:txBody>
          <a:bodyPr>
            <a:noAutofit/>
          </a:bodyPr>
          <a:lstStyle>
            <a:lvl1pPr marL="0" indent="0" algn="ctr">
              <a:buFont typeface="Arial" panose="020B0604020202020204" pitchFamily="34" charset="0"/>
              <a:buNone/>
              <a:defRPr sz="1600">
                <a:solidFill>
                  <a:schemeClr val="bg2"/>
                </a:solidFill>
              </a:defRPr>
            </a:lvl1pPr>
          </a:lstStyle>
          <a:p>
            <a:pPr lvl="0"/>
            <a:r>
              <a:rPr lang="en-US"/>
              <a:t>Speaker name</a:t>
            </a:r>
          </a:p>
        </p:txBody>
      </p:sp>
      <p:sp>
        <p:nvSpPr>
          <p:cNvPr id="21" name="Text Placeholder 28">
            <a:extLst>
              <a:ext uri="{FF2B5EF4-FFF2-40B4-BE49-F238E27FC236}">
                <a16:creationId xmlns:a16="http://schemas.microsoft.com/office/drawing/2014/main" id="{0C9BC0D5-1483-15E4-7D17-1377E3F1A142}"/>
              </a:ext>
            </a:extLst>
          </p:cNvPr>
          <p:cNvSpPr>
            <a:spLocks noGrp="1"/>
          </p:cNvSpPr>
          <p:nvPr>
            <p:ph type="body" sz="quarter" idx="23" hasCustomPrompt="1"/>
          </p:nvPr>
        </p:nvSpPr>
        <p:spPr>
          <a:xfrm>
            <a:off x="1020131" y="3506507"/>
            <a:ext cx="1799268" cy="322262"/>
          </a:xfrm>
        </p:spPr>
        <p:txBody>
          <a:bodyPr>
            <a:noAutofit/>
          </a:bodyPr>
          <a:lstStyle>
            <a:lvl1pPr marL="0" indent="0" algn="ctr">
              <a:buFont typeface="Arial" panose="020B0604020202020204" pitchFamily="34" charset="0"/>
              <a:buNone/>
              <a:defRPr sz="1400">
                <a:solidFill>
                  <a:schemeClr val="bg2">
                    <a:lumMod val="90000"/>
                  </a:schemeClr>
                </a:solidFill>
              </a:defRPr>
            </a:lvl1pPr>
          </a:lstStyle>
          <a:p>
            <a:pPr lvl="0"/>
            <a:r>
              <a:rPr lang="en-US"/>
              <a:t>Title</a:t>
            </a:r>
          </a:p>
        </p:txBody>
      </p:sp>
      <p:sp>
        <p:nvSpPr>
          <p:cNvPr id="23" name="Text Placeholder 28">
            <a:extLst>
              <a:ext uri="{FF2B5EF4-FFF2-40B4-BE49-F238E27FC236}">
                <a16:creationId xmlns:a16="http://schemas.microsoft.com/office/drawing/2014/main" id="{26F677C7-1D40-D3A0-9E99-ECE5C453ACD6}"/>
              </a:ext>
            </a:extLst>
          </p:cNvPr>
          <p:cNvSpPr>
            <a:spLocks noGrp="1"/>
          </p:cNvSpPr>
          <p:nvPr>
            <p:ph type="body" sz="quarter" idx="24" hasCustomPrompt="1"/>
          </p:nvPr>
        </p:nvSpPr>
        <p:spPr>
          <a:xfrm>
            <a:off x="1257308" y="4472051"/>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25" name="Text Placeholder 28">
            <a:extLst>
              <a:ext uri="{FF2B5EF4-FFF2-40B4-BE49-F238E27FC236}">
                <a16:creationId xmlns:a16="http://schemas.microsoft.com/office/drawing/2014/main" id="{D57A91D8-09DC-B62E-149D-CBB3526862B5}"/>
              </a:ext>
            </a:extLst>
          </p:cNvPr>
          <p:cNvSpPr>
            <a:spLocks noGrp="1"/>
          </p:cNvSpPr>
          <p:nvPr>
            <p:ph type="body" sz="quarter" idx="25" hasCustomPrompt="1"/>
          </p:nvPr>
        </p:nvSpPr>
        <p:spPr>
          <a:xfrm>
            <a:off x="1257308" y="4807460"/>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26" name="Text Placeholder 28">
            <a:extLst>
              <a:ext uri="{FF2B5EF4-FFF2-40B4-BE49-F238E27FC236}">
                <a16:creationId xmlns:a16="http://schemas.microsoft.com/office/drawing/2014/main" id="{9A3D985C-DC71-452D-C407-67660EEC5447}"/>
              </a:ext>
            </a:extLst>
          </p:cNvPr>
          <p:cNvSpPr>
            <a:spLocks noGrp="1"/>
          </p:cNvSpPr>
          <p:nvPr>
            <p:ph type="body" sz="quarter" idx="26" hasCustomPrompt="1"/>
          </p:nvPr>
        </p:nvSpPr>
        <p:spPr>
          <a:xfrm>
            <a:off x="1257308" y="5142869"/>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pic>
        <p:nvPicPr>
          <p:cNvPr id="28" name="Picture 27" descr="Shape, circle&#10;&#10;Description automatically generated">
            <a:extLst>
              <a:ext uri="{FF2B5EF4-FFF2-40B4-BE49-F238E27FC236}">
                <a16:creationId xmlns:a16="http://schemas.microsoft.com/office/drawing/2014/main" id="{59C40CD3-E573-763F-3762-969C1243EA88}"/>
              </a:ext>
            </a:extLst>
          </p:cNvPr>
          <p:cNvPicPr>
            <a:picLocks noChangeAspect="1"/>
          </p:cNvPicPr>
          <p:nvPr/>
        </p:nvPicPr>
        <p:blipFill>
          <a:blip r:embed="rId3"/>
          <a:stretch>
            <a:fillRect/>
          </a:stretch>
        </p:blipFill>
        <p:spPr>
          <a:xfrm>
            <a:off x="1200673" y="1529859"/>
            <a:ext cx="1470225" cy="1470225"/>
          </a:xfrm>
          <a:prstGeom prst="rect">
            <a:avLst/>
          </a:prstGeom>
        </p:spPr>
      </p:pic>
      <p:sp>
        <p:nvSpPr>
          <p:cNvPr id="34" name="Picture Placeholder 22">
            <a:extLst>
              <a:ext uri="{FF2B5EF4-FFF2-40B4-BE49-F238E27FC236}">
                <a16:creationId xmlns:a16="http://schemas.microsoft.com/office/drawing/2014/main" id="{1C7D8435-555F-F461-65DF-3C465E675DAB}"/>
              </a:ext>
            </a:extLst>
          </p:cNvPr>
          <p:cNvSpPr>
            <a:spLocks noGrp="1"/>
          </p:cNvSpPr>
          <p:nvPr>
            <p:ph type="pic" sz="quarter" idx="57" hasCustomPrompt="1"/>
          </p:nvPr>
        </p:nvSpPr>
        <p:spPr>
          <a:xfrm>
            <a:off x="1257308"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 Placeholder 26">
            <a:extLst>
              <a:ext uri="{FF2B5EF4-FFF2-40B4-BE49-F238E27FC236}">
                <a16:creationId xmlns:a16="http://schemas.microsoft.com/office/drawing/2014/main" id="{86E48C0E-8A5B-3FE7-5396-E9B4CD8880EB}"/>
              </a:ext>
            </a:extLst>
          </p:cNvPr>
          <p:cNvSpPr>
            <a:spLocks noGrp="1"/>
          </p:cNvSpPr>
          <p:nvPr>
            <p:ph type="body" sz="quarter" idx="21" hasCustomPrompt="1"/>
          </p:nvPr>
        </p:nvSpPr>
        <p:spPr>
          <a:xfrm>
            <a:off x="137652" y="869644"/>
            <a:ext cx="3736258" cy="393700"/>
          </a:xfrm>
        </p:spPr>
        <p:txBody>
          <a:bodyPr>
            <a:noAutofit/>
          </a:bodyPr>
          <a:lstStyle>
            <a:lvl1pPr marL="0" indent="0" algn="ctr">
              <a:buFont typeface="Arial" panose="020B0604020202020204" pitchFamily="34" charset="0"/>
              <a:buNone/>
              <a:defRPr sz="2400">
                <a:solidFill>
                  <a:schemeClr val="bg2"/>
                </a:solidFill>
              </a:defRPr>
            </a:lvl1pPr>
          </a:lstStyle>
          <a:p>
            <a:pPr lvl="0"/>
            <a:r>
              <a:rPr lang="en-US"/>
              <a:t>Event title</a:t>
            </a:r>
          </a:p>
        </p:txBody>
      </p:sp>
      <p:pic>
        <p:nvPicPr>
          <p:cNvPr id="20" name="Picture 19" descr="Shape, circle&#10;&#10;Description automatically generated">
            <a:extLst>
              <a:ext uri="{FF2B5EF4-FFF2-40B4-BE49-F238E27FC236}">
                <a16:creationId xmlns:a16="http://schemas.microsoft.com/office/drawing/2014/main" id="{BC294BEE-0F60-44E3-18A2-5FF112A194B4}"/>
              </a:ext>
            </a:extLst>
          </p:cNvPr>
          <p:cNvPicPr>
            <a:picLocks noChangeAspect="1"/>
          </p:cNvPicPr>
          <p:nvPr userDrawn="1"/>
        </p:nvPicPr>
        <p:blipFill>
          <a:blip r:embed="rId3"/>
          <a:stretch>
            <a:fillRect/>
          </a:stretch>
        </p:blipFill>
        <p:spPr>
          <a:xfrm>
            <a:off x="1200673" y="1529859"/>
            <a:ext cx="1470225" cy="1470225"/>
          </a:xfrm>
          <a:prstGeom prst="rect">
            <a:avLst/>
          </a:prstGeom>
        </p:spPr>
      </p:pic>
    </p:spTree>
    <p:extLst>
      <p:ext uri="{BB962C8B-B14F-4D97-AF65-F5344CB8AC3E}">
        <p14:creationId xmlns:p14="http://schemas.microsoft.com/office/powerpoint/2010/main" val="47927975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1 Speak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4798003" y="3182494"/>
            <a:ext cx="2635533" cy="396389"/>
          </a:xfrm>
        </p:spPr>
        <p:txBody>
          <a:bodyPr>
            <a:noAutofit/>
          </a:bodyPr>
          <a:lstStyle>
            <a:lvl1pPr marL="0" indent="0" algn="ctr">
              <a:buNone/>
              <a:defRPr sz="1600">
                <a:solidFill>
                  <a:schemeClr val="bg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4798002" y="3561769"/>
            <a:ext cx="2635533" cy="396389"/>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5126240" y="4527314"/>
            <a:ext cx="2216248" cy="250323"/>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5126240" y="4862723"/>
            <a:ext cx="2216248" cy="250323"/>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5126240" y="5198132"/>
            <a:ext cx="2216248" cy="250323"/>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5932037"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5350780"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540741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Box 5">
            <a:extLst>
              <a:ext uri="{FF2B5EF4-FFF2-40B4-BE49-F238E27FC236}">
                <a16:creationId xmlns:a16="http://schemas.microsoft.com/office/drawing/2014/main" id="{F56C22C5-8747-167F-82CF-0C03BC825E18}"/>
              </a:ext>
            </a:extLst>
          </p:cNvPr>
          <p:cNvSpPr txBox="1"/>
          <p:nvPr userDrawn="1"/>
        </p:nvSpPr>
        <p:spPr>
          <a:xfrm>
            <a:off x="5932037" y="1709439"/>
            <a:ext cx="184731" cy="369332"/>
          </a:xfrm>
          <a:prstGeom prst="rect">
            <a:avLst/>
          </a:prstGeom>
          <a:noFill/>
        </p:spPr>
        <p:txBody>
          <a:bodyPr wrap="none" rtlCol="0">
            <a:noAutofit/>
          </a:bodyPr>
          <a:lstStyle/>
          <a:p>
            <a:endParaRPr lang="en-US"/>
          </a:p>
        </p:txBody>
      </p:sp>
      <p:pic>
        <p:nvPicPr>
          <p:cNvPr id="2" name="Graphic 1">
            <a:extLst>
              <a:ext uri="{FF2B5EF4-FFF2-40B4-BE49-F238E27FC236}">
                <a16:creationId xmlns:a16="http://schemas.microsoft.com/office/drawing/2014/main" id="{FAC352BC-49E5-56BA-F0FB-BAD55A2B93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87455985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2 Speaker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3734396"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3734395"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4062632"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4062632"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4062632"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4472189"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6513048"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6513047"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6841284"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6841284"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6841284"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7250841"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3890932"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94756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6688422"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674505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Box 5">
            <a:extLst>
              <a:ext uri="{FF2B5EF4-FFF2-40B4-BE49-F238E27FC236}">
                <a16:creationId xmlns:a16="http://schemas.microsoft.com/office/drawing/2014/main" id="{E1670524-6B1E-37BD-6229-D2D56CCB1DDD}"/>
              </a:ext>
            </a:extLst>
          </p:cNvPr>
          <p:cNvSpPr txBox="1"/>
          <p:nvPr userDrawn="1"/>
        </p:nvSpPr>
        <p:spPr>
          <a:xfrm>
            <a:off x="4472189" y="1709439"/>
            <a:ext cx="184731" cy="369332"/>
          </a:xfrm>
          <a:prstGeom prst="rect">
            <a:avLst/>
          </a:prstGeom>
          <a:noFill/>
        </p:spPr>
        <p:txBody>
          <a:bodyPr wrap="none" rtlCol="0">
            <a:noAutofit/>
          </a:bodyPr>
          <a:lstStyle/>
          <a:p>
            <a:endParaRPr lang="en-US"/>
          </a:p>
        </p:txBody>
      </p:sp>
      <p:sp>
        <p:nvSpPr>
          <p:cNvPr id="11" name="TextBox 10">
            <a:extLst>
              <a:ext uri="{FF2B5EF4-FFF2-40B4-BE49-F238E27FC236}">
                <a16:creationId xmlns:a16="http://schemas.microsoft.com/office/drawing/2014/main" id="{CBFC0B49-990C-97B7-1429-D3CBB4A9B2A1}"/>
              </a:ext>
            </a:extLst>
          </p:cNvPr>
          <p:cNvSpPr txBox="1"/>
          <p:nvPr userDrawn="1"/>
        </p:nvSpPr>
        <p:spPr>
          <a:xfrm>
            <a:off x="7250841" y="1709439"/>
            <a:ext cx="184731" cy="369332"/>
          </a:xfrm>
          <a:prstGeom prst="rect">
            <a:avLst/>
          </a:prstGeom>
          <a:noFill/>
        </p:spPr>
        <p:txBody>
          <a:bodyPr wrap="none" rtlCol="0">
            <a:noAutofit/>
          </a:bodyPr>
          <a:lstStyle/>
          <a:p>
            <a:endParaRPr lang="en-US"/>
          </a:p>
        </p:txBody>
      </p:sp>
      <p:pic>
        <p:nvPicPr>
          <p:cNvPr id="3" name="Graphic 2">
            <a:extLst>
              <a:ext uri="{FF2B5EF4-FFF2-40B4-BE49-F238E27FC236}">
                <a16:creationId xmlns:a16="http://schemas.microsoft.com/office/drawing/2014/main" id="{4DCA68D3-5EAB-151C-D0C5-081C8F2A95D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89424939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3 Speaker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426590"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426589"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2754826"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2754826"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2754826"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164383"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endParaRPr lang="en-US"/>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847917"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847916"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8176153"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8176153"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8176153"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585710"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583126"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263976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8015105"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8071740"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Box 5">
            <a:extLst>
              <a:ext uri="{FF2B5EF4-FFF2-40B4-BE49-F238E27FC236}">
                <a16:creationId xmlns:a16="http://schemas.microsoft.com/office/drawing/2014/main" id="{452FD0DB-2DD2-F171-CC64-674D8527F6DB}"/>
              </a:ext>
            </a:extLst>
          </p:cNvPr>
          <p:cNvSpPr txBox="1"/>
          <p:nvPr userDrawn="1"/>
        </p:nvSpPr>
        <p:spPr>
          <a:xfrm>
            <a:off x="3164383" y="1709439"/>
            <a:ext cx="184731" cy="369332"/>
          </a:xfrm>
          <a:prstGeom prst="rect">
            <a:avLst/>
          </a:prstGeom>
          <a:noFill/>
        </p:spPr>
        <p:txBody>
          <a:bodyPr wrap="none" rtlCol="0">
            <a:noAutofit/>
          </a:bodyPr>
          <a:lstStyle/>
          <a:p>
            <a:endParaRPr lang="en-US"/>
          </a:p>
        </p:txBody>
      </p:sp>
      <p:sp>
        <p:nvSpPr>
          <p:cNvPr id="11" name="TextBox 10">
            <a:extLst>
              <a:ext uri="{FF2B5EF4-FFF2-40B4-BE49-F238E27FC236}">
                <a16:creationId xmlns:a16="http://schemas.microsoft.com/office/drawing/2014/main" id="{D40BEBB2-2F60-5B9A-2505-F47741611087}"/>
              </a:ext>
            </a:extLst>
          </p:cNvPr>
          <p:cNvSpPr txBox="1"/>
          <p:nvPr userDrawn="1"/>
        </p:nvSpPr>
        <p:spPr>
          <a:xfrm>
            <a:off x="5943035" y="1709439"/>
            <a:ext cx="184731" cy="369332"/>
          </a:xfrm>
          <a:prstGeom prst="rect">
            <a:avLst/>
          </a:prstGeom>
          <a:noFill/>
        </p:spPr>
        <p:txBody>
          <a:bodyPr wrap="none" rtlCol="0">
            <a:noAutofit/>
          </a:bodyPr>
          <a:lstStyle/>
          <a:p>
            <a:endParaRPr lang="en-US"/>
          </a:p>
        </p:txBody>
      </p:sp>
      <p:sp>
        <p:nvSpPr>
          <p:cNvPr id="18" name="TextBox 17">
            <a:extLst>
              <a:ext uri="{FF2B5EF4-FFF2-40B4-BE49-F238E27FC236}">
                <a16:creationId xmlns:a16="http://schemas.microsoft.com/office/drawing/2014/main" id="{FECBC6F5-1912-5BD6-5D87-2878AD710A2A}"/>
              </a:ext>
            </a:extLst>
          </p:cNvPr>
          <p:cNvSpPr txBox="1"/>
          <p:nvPr userDrawn="1"/>
        </p:nvSpPr>
        <p:spPr>
          <a:xfrm>
            <a:off x="8585710" y="1709439"/>
            <a:ext cx="184731" cy="369332"/>
          </a:xfrm>
          <a:prstGeom prst="rect">
            <a:avLst/>
          </a:prstGeom>
          <a:noFill/>
        </p:spPr>
        <p:txBody>
          <a:bodyPr wrap="none" rtlCol="0">
            <a:noAutofit/>
          </a:bodyPr>
          <a:lstStyle/>
          <a:p>
            <a:endParaRPr lang="en-US"/>
          </a:p>
        </p:txBody>
      </p:sp>
      <p:pic>
        <p:nvPicPr>
          <p:cNvPr id="3" name="Graphic 2">
            <a:extLst>
              <a:ext uri="{FF2B5EF4-FFF2-40B4-BE49-F238E27FC236}">
                <a16:creationId xmlns:a16="http://schemas.microsoft.com/office/drawing/2014/main" id="{23CC7056-2D94-7D72-66D1-A77FFE313E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582321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5 Speaker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6" name="Picture 15" descr="Shape, circle&#10;&#10;Description automatically generated">
            <a:extLst>
              <a:ext uri="{FF2B5EF4-FFF2-40B4-BE49-F238E27FC236}">
                <a16:creationId xmlns:a16="http://schemas.microsoft.com/office/drawing/2014/main" id="{9BF814FB-7DF0-3C95-D87F-EAD4BF8039D4}"/>
              </a:ext>
            </a:extLst>
          </p:cNvPr>
          <p:cNvPicPr>
            <a:picLocks noChangeAspect="1"/>
          </p:cNvPicPr>
          <p:nvPr/>
        </p:nvPicPr>
        <p:blipFill>
          <a:blip r:embed="rId3"/>
          <a:stretch>
            <a:fillRect/>
          </a:stretch>
        </p:blipFill>
        <p:spPr>
          <a:xfrm>
            <a:off x="789160" y="1529859"/>
            <a:ext cx="1470225" cy="1470225"/>
          </a:xfrm>
          <a:prstGeom prst="rect">
            <a:avLst/>
          </a:prstGeom>
        </p:spPr>
      </p:pic>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622609"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622608"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31" name="Text Placeholder 28">
            <a:extLst>
              <a:ext uri="{FF2B5EF4-FFF2-40B4-BE49-F238E27FC236}">
                <a16:creationId xmlns:a16="http://schemas.microsoft.com/office/drawing/2014/main" id="{B7280583-C490-D264-4A54-F541339AE0D1}"/>
              </a:ext>
            </a:extLst>
          </p:cNvPr>
          <p:cNvSpPr>
            <a:spLocks noGrp="1"/>
          </p:cNvSpPr>
          <p:nvPr>
            <p:ph type="body" sz="quarter" idx="24" hasCustomPrompt="1"/>
          </p:nvPr>
        </p:nvSpPr>
        <p:spPr>
          <a:xfrm>
            <a:off x="950845"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32" name="Text Placeholder 28">
            <a:extLst>
              <a:ext uri="{FF2B5EF4-FFF2-40B4-BE49-F238E27FC236}">
                <a16:creationId xmlns:a16="http://schemas.microsoft.com/office/drawing/2014/main" id="{BE35FB18-786A-6F11-BBDC-004BDCA05B4E}"/>
              </a:ext>
            </a:extLst>
          </p:cNvPr>
          <p:cNvSpPr>
            <a:spLocks noGrp="1"/>
          </p:cNvSpPr>
          <p:nvPr>
            <p:ph type="body" sz="quarter" idx="25" hasCustomPrompt="1"/>
          </p:nvPr>
        </p:nvSpPr>
        <p:spPr>
          <a:xfrm>
            <a:off x="950845"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33" name="Text Placeholder 28">
            <a:extLst>
              <a:ext uri="{FF2B5EF4-FFF2-40B4-BE49-F238E27FC236}">
                <a16:creationId xmlns:a16="http://schemas.microsoft.com/office/drawing/2014/main" id="{3878FF4E-2E62-612E-9E08-2BCA56778708}"/>
              </a:ext>
            </a:extLst>
          </p:cNvPr>
          <p:cNvSpPr>
            <a:spLocks noGrp="1"/>
          </p:cNvSpPr>
          <p:nvPr>
            <p:ph type="body" sz="quarter" idx="26" hasCustomPrompt="1"/>
          </p:nvPr>
        </p:nvSpPr>
        <p:spPr>
          <a:xfrm>
            <a:off x="950845"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45" name="TextBox 44">
            <a:extLst>
              <a:ext uri="{FF2B5EF4-FFF2-40B4-BE49-F238E27FC236}">
                <a16:creationId xmlns:a16="http://schemas.microsoft.com/office/drawing/2014/main" id="{67C2CDFF-D79E-5C59-DEDA-7A1C17CE5703}"/>
              </a:ext>
            </a:extLst>
          </p:cNvPr>
          <p:cNvSpPr txBox="1"/>
          <p:nvPr/>
        </p:nvSpPr>
        <p:spPr>
          <a:xfrm>
            <a:off x="1360402" y="1709439"/>
            <a:ext cx="184731" cy="369332"/>
          </a:xfrm>
          <a:prstGeom prst="rect">
            <a:avLst/>
          </a:prstGeom>
          <a:noFill/>
        </p:spPr>
        <p:txBody>
          <a:bodyPr wrap="none" rtlCol="0">
            <a:noAutofit/>
          </a:bodyPr>
          <a:lstStyle/>
          <a:p>
            <a:endParaRPr lang="en-US"/>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821348"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821347"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3149584"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3149584"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3149584"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559141"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endParaRPr lang="en-US"/>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577250"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577249"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7905486"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7905486"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7905486"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315043" y="1709439"/>
            <a:ext cx="184731" cy="369332"/>
          </a:xfrm>
          <a:prstGeom prst="rect">
            <a:avLst/>
          </a:prstGeom>
          <a:noFill/>
        </p:spPr>
        <p:txBody>
          <a:bodyPr wrap="none" rtlCol="0">
            <a:noAutofit/>
          </a:bodyPr>
          <a:lstStyle/>
          <a:p>
            <a:endParaRPr lang="en-US"/>
          </a:p>
        </p:txBody>
      </p:sp>
      <p:sp>
        <p:nvSpPr>
          <p:cNvPr id="85" name="Text Placeholder 28">
            <a:extLst>
              <a:ext uri="{FF2B5EF4-FFF2-40B4-BE49-F238E27FC236}">
                <a16:creationId xmlns:a16="http://schemas.microsoft.com/office/drawing/2014/main" id="{752896DB-38BE-9ED6-7F15-945A8C3E3001}"/>
              </a:ext>
            </a:extLst>
          </p:cNvPr>
          <p:cNvSpPr>
            <a:spLocks noGrp="1"/>
          </p:cNvSpPr>
          <p:nvPr>
            <p:ph type="body" sz="quarter" idx="48" hasCustomPrompt="1"/>
          </p:nvPr>
        </p:nvSpPr>
        <p:spPr>
          <a:xfrm>
            <a:off x="9967365"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86" name="Text Placeholder 28">
            <a:extLst>
              <a:ext uri="{FF2B5EF4-FFF2-40B4-BE49-F238E27FC236}">
                <a16:creationId xmlns:a16="http://schemas.microsoft.com/office/drawing/2014/main" id="{78A7A44A-A4E6-567A-15F6-7C7B8C6330EB}"/>
              </a:ext>
            </a:extLst>
          </p:cNvPr>
          <p:cNvSpPr>
            <a:spLocks noGrp="1"/>
          </p:cNvSpPr>
          <p:nvPr>
            <p:ph type="body" sz="quarter" idx="49" hasCustomPrompt="1"/>
          </p:nvPr>
        </p:nvSpPr>
        <p:spPr>
          <a:xfrm>
            <a:off x="9967364"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87" name="Text Placeholder 28">
            <a:extLst>
              <a:ext uri="{FF2B5EF4-FFF2-40B4-BE49-F238E27FC236}">
                <a16:creationId xmlns:a16="http://schemas.microsoft.com/office/drawing/2014/main" id="{8A955994-E8D8-7F85-5E08-707E1FD59BD7}"/>
              </a:ext>
            </a:extLst>
          </p:cNvPr>
          <p:cNvSpPr>
            <a:spLocks noGrp="1"/>
          </p:cNvSpPr>
          <p:nvPr>
            <p:ph type="body" sz="quarter" idx="50" hasCustomPrompt="1"/>
          </p:nvPr>
        </p:nvSpPr>
        <p:spPr>
          <a:xfrm>
            <a:off x="10295601"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88" name="Text Placeholder 28">
            <a:extLst>
              <a:ext uri="{FF2B5EF4-FFF2-40B4-BE49-F238E27FC236}">
                <a16:creationId xmlns:a16="http://schemas.microsoft.com/office/drawing/2014/main" id="{B1F35EAF-4F1E-36CF-7C2F-9384A176ED84}"/>
              </a:ext>
            </a:extLst>
          </p:cNvPr>
          <p:cNvSpPr>
            <a:spLocks noGrp="1"/>
          </p:cNvSpPr>
          <p:nvPr>
            <p:ph type="body" sz="quarter" idx="51" hasCustomPrompt="1"/>
          </p:nvPr>
        </p:nvSpPr>
        <p:spPr>
          <a:xfrm>
            <a:off x="10295601"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89" name="Text Placeholder 28">
            <a:extLst>
              <a:ext uri="{FF2B5EF4-FFF2-40B4-BE49-F238E27FC236}">
                <a16:creationId xmlns:a16="http://schemas.microsoft.com/office/drawing/2014/main" id="{3EFFEC20-7764-E4D5-65EE-1DE037D2F4D1}"/>
              </a:ext>
            </a:extLst>
          </p:cNvPr>
          <p:cNvSpPr>
            <a:spLocks noGrp="1"/>
          </p:cNvSpPr>
          <p:nvPr>
            <p:ph type="body" sz="quarter" idx="52" hasCustomPrompt="1"/>
          </p:nvPr>
        </p:nvSpPr>
        <p:spPr>
          <a:xfrm>
            <a:off x="10295601"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90" name="TextBox 89">
            <a:extLst>
              <a:ext uri="{FF2B5EF4-FFF2-40B4-BE49-F238E27FC236}">
                <a16:creationId xmlns:a16="http://schemas.microsoft.com/office/drawing/2014/main" id="{7BF730E1-EA3E-4C3D-BF56-5E8EA202BDE4}"/>
              </a:ext>
            </a:extLst>
          </p:cNvPr>
          <p:cNvSpPr txBox="1"/>
          <p:nvPr/>
        </p:nvSpPr>
        <p:spPr>
          <a:xfrm>
            <a:off x="10705158"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5" name="Picture Placeholder 22">
            <a:extLst>
              <a:ext uri="{FF2B5EF4-FFF2-40B4-BE49-F238E27FC236}">
                <a16:creationId xmlns:a16="http://schemas.microsoft.com/office/drawing/2014/main" id="{07BB0EA6-A8AD-342C-AC19-55E55915F879}"/>
              </a:ext>
            </a:extLst>
          </p:cNvPr>
          <p:cNvSpPr>
            <a:spLocks noGrp="1"/>
          </p:cNvSpPr>
          <p:nvPr>
            <p:ph type="pic" sz="quarter" idx="53" hasCustomPrompt="1"/>
          </p:nvPr>
        </p:nvSpPr>
        <p:spPr>
          <a:xfrm>
            <a:off x="84579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977884"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034519"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7744438"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7801073"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92" name="Picture 91" descr="Shape, circle&#10;&#10;Description automatically generated">
            <a:extLst>
              <a:ext uri="{FF2B5EF4-FFF2-40B4-BE49-F238E27FC236}">
                <a16:creationId xmlns:a16="http://schemas.microsoft.com/office/drawing/2014/main" id="{29D08FCF-F6FC-BC6A-CCE7-4A2EE890BB2E}"/>
              </a:ext>
            </a:extLst>
          </p:cNvPr>
          <p:cNvPicPr>
            <a:picLocks noChangeAspect="1"/>
          </p:cNvPicPr>
          <p:nvPr/>
        </p:nvPicPr>
        <p:blipFill>
          <a:blip r:embed="rId3"/>
          <a:stretch>
            <a:fillRect/>
          </a:stretch>
        </p:blipFill>
        <p:spPr>
          <a:xfrm>
            <a:off x="10137443" y="1529859"/>
            <a:ext cx="1470225" cy="1470225"/>
          </a:xfrm>
          <a:prstGeom prst="rect">
            <a:avLst/>
          </a:prstGeom>
        </p:spPr>
      </p:pic>
      <p:sp>
        <p:nvSpPr>
          <p:cNvPr id="93" name="Picture Placeholder 22">
            <a:extLst>
              <a:ext uri="{FF2B5EF4-FFF2-40B4-BE49-F238E27FC236}">
                <a16:creationId xmlns:a16="http://schemas.microsoft.com/office/drawing/2014/main" id="{E23C9E85-5198-D37D-43AD-B4654F3B008E}"/>
              </a:ext>
            </a:extLst>
          </p:cNvPr>
          <p:cNvSpPr>
            <a:spLocks noGrp="1"/>
          </p:cNvSpPr>
          <p:nvPr>
            <p:ph type="pic" sz="quarter" idx="57" hasCustomPrompt="1"/>
          </p:nvPr>
        </p:nvSpPr>
        <p:spPr>
          <a:xfrm>
            <a:off x="10194078"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7" name="TextBox 6">
            <a:extLst>
              <a:ext uri="{FF2B5EF4-FFF2-40B4-BE49-F238E27FC236}">
                <a16:creationId xmlns:a16="http://schemas.microsoft.com/office/drawing/2014/main" id="{4D874D28-51A4-38B4-9826-FEFD51A5C56F}"/>
              </a:ext>
            </a:extLst>
          </p:cNvPr>
          <p:cNvSpPr txBox="1"/>
          <p:nvPr userDrawn="1"/>
        </p:nvSpPr>
        <p:spPr>
          <a:xfrm>
            <a:off x="1360402" y="1709439"/>
            <a:ext cx="184731" cy="369332"/>
          </a:xfrm>
          <a:prstGeom prst="rect">
            <a:avLst/>
          </a:prstGeom>
          <a:noFill/>
        </p:spPr>
        <p:txBody>
          <a:bodyPr wrap="none" rtlCol="0">
            <a:noAutofit/>
          </a:bodyPr>
          <a:lstStyle/>
          <a:p>
            <a:endParaRPr lang="en-US"/>
          </a:p>
        </p:txBody>
      </p:sp>
      <p:sp>
        <p:nvSpPr>
          <p:cNvPr id="12" name="TextBox 11">
            <a:extLst>
              <a:ext uri="{FF2B5EF4-FFF2-40B4-BE49-F238E27FC236}">
                <a16:creationId xmlns:a16="http://schemas.microsoft.com/office/drawing/2014/main" id="{E56F85C3-80A7-0DF2-1D70-7380D726E367}"/>
              </a:ext>
            </a:extLst>
          </p:cNvPr>
          <p:cNvSpPr txBox="1"/>
          <p:nvPr userDrawn="1"/>
        </p:nvSpPr>
        <p:spPr>
          <a:xfrm>
            <a:off x="3559141" y="1709439"/>
            <a:ext cx="184731" cy="369332"/>
          </a:xfrm>
          <a:prstGeom prst="rect">
            <a:avLst/>
          </a:prstGeom>
          <a:noFill/>
        </p:spPr>
        <p:txBody>
          <a:bodyPr wrap="none" rtlCol="0">
            <a:noAutofit/>
          </a:bodyPr>
          <a:lstStyle/>
          <a:p>
            <a:endParaRPr lang="en-US"/>
          </a:p>
        </p:txBody>
      </p:sp>
      <p:sp>
        <p:nvSpPr>
          <p:cNvPr id="26" name="TextBox 25">
            <a:extLst>
              <a:ext uri="{FF2B5EF4-FFF2-40B4-BE49-F238E27FC236}">
                <a16:creationId xmlns:a16="http://schemas.microsoft.com/office/drawing/2014/main" id="{16A8204D-08D7-F713-1376-62E311E51F14}"/>
              </a:ext>
            </a:extLst>
          </p:cNvPr>
          <p:cNvSpPr txBox="1"/>
          <p:nvPr userDrawn="1"/>
        </p:nvSpPr>
        <p:spPr>
          <a:xfrm>
            <a:off x="5943035" y="1709439"/>
            <a:ext cx="184731" cy="369332"/>
          </a:xfrm>
          <a:prstGeom prst="rect">
            <a:avLst/>
          </a:prstGeom>
          <a:noFill/>
        </p:spPr>
        <p:txBody>
          <a:bodyPr wrap="none" rtlCol="0">
            <a:noAutofit/>
          </a:bodyPr>
          <a:lstStyle/>
          <a:p>
            <a:endParaRPr lang="en-US"/>
          </a:p>
        </p:txBody>
      </p:sp>
      <p:sp>
        <p:nvSpPr>
          <p:cNvPr id="40" name="TextBox 39">
            <a:extLst>
              <a:ext uri="{FF2B5EF4-FFF2-40B4-BE49-F238E27FC236}">
                <a16:creationId xmlns:a16="http://schemas.microsoft.com/office/drawing/2014/main" id="{4A56CC14-B03D-3135-0257-8087FB1725C3}"/>
              </a:ext>
            </a:extLst>
          </p:cNvPr>
          <p:cNvSpPr txBox="1"/>
          <p:nvPr userDrawn="1"/>
        </p:nvSpPr>
        <p:spPr>
          <a:xfrm>
            <a:off x="8315043" y="1709439"/>
            <a:ext cx="184731" cy="369332"/>
          </a:xfrm>
          <a:prstGeom prst="rect">
            <a:avLst/>
          </a:prstGeom>
          <a:noFill/>
        </p:spPr>
        <p:txBody>
          <a:bodyPr wrap="none" rtlCol="0">
            <a:noAutofit/>
          </a:bodyPr>
          <a:lstStyle/>
          <a:p>
            <a:endParaRPr lang="en-US"/>
          </a:p>
        </p:txBody>
      </p:sp>
      <p:sp>
        <p:nvSpPr>
          <p:cNvPr id="78" name="TextBox 77">
            <a:extLst>
              <a:ext uri="{FF2B5EF4-FFF2-40B4-BE49-F238E27FC236}">
                <a16:creationId xmlns:a16="http://schemas.microsoft.com/office/drawing/2014/main" id="{88D76A97-2617-8069-7973-B12900E35440}"/>
              </a:ext>
            </a:extLst>
          </p:cNvPr>
          <p:cNvSpPr txBox="1"/>
          <p:nvPr userDrawn="1"/>
        </p:nvSpPr>
        <p:spPr>
          <a:xfrm>
            <a:off x="10705158" y="1709439"/>
            <a:ext cx="184731" cy="369332"/>
          </a:xfrm>
          <a:prstGeom prst="rect">
            <a:avLst/>
          </a:prstGeom>
          <a:noFill/>
        </p:spPr>
        <p:txBody>
          <a:bodyPr wrap="none" rtlCol="0">
            <a:noAutofit/>
          </a:bodyPr>
          <a:lstStyle/>
          <a:p>
            <a:endParaRPr lang="en-US"/>
          </a:p>
        </p:txBody>
      </p:sp>
      <p:pic>
        <p:nvPicPr>
          <p:cNvPr id="2" name="Graphic 1">
            <a:extLst>
              <a:ext uri="{FF2B5EF4-FFF2-40B4-BE49-F238E27FC236}">
                <a16:creationId xmlns:a16="http://schemas.microsoft.com/office/drawing/2014/main" id="{2D39BD67-D974-3D38-FB10-21B86F4D8BD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51107988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peaker no photo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A482A6-EDE0-A48D-C0F1-B48A6AAA257D}"/>
              </a:ext>
            </a:extLst>
          </p:cNvPr>
          <p:cNvPicPr>
            <a:picLocks noChangeAspect="1"/>
          </p:cNvPicPr>
          <p:nvPr userDrawn="1"/>
        </p:nvPicPr>
        <p:blipFill rotWithShape="1">
          <a:blip r:embed="rId2"/>
          <a:srcRect l="3898" r="67011"/>
          <a:stretch/>
        </p:blipFill>
        <p:spPr>
          <a:xfrm>
            <a:off x="-8023" y="0"/>
            <a:ext cx="3990109"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p:nvPr>
        </p:nvSpPr>
        <p:spPr>
          <a:xfrm>
            <a:off x="4683242" y="2140294"/>
            <a:ext cx="7243287" cy="3319734"/>
          </a:xfrm>
          <a:prstGeom prst="rect">
            <a:avLst/>
          </a:prstGeom>
        </p:spPr>
        <p:txBody>
          <a:bodyPr vert="horz" lIns="91440" tIns="45720" rIns="91440" bIns="45720" rtlCol="0">
            <a:noAutofit/>
          </a:bodyPr>
          <a:lstStyle>
            <a:lvl1pPr marL="0" indent="0">
              <a:buNone/>
              <a:defRPr sz="1200"/>
            </a:lvl1pPr>
            <a:lvl2pPr>
              <a:defRPr sz="1200"/>
            </a:lvl2pPr>
            <a:lvl3pPr>
              <a:defRPr sz="1200"/>
            </a:lvl3pPr>
            <a:lvl4pPr>
              <a:defRPr sz="1200"/>
            </a:lvl4pPr>
            <a:lvl5pPr>
              <a:defRPr sz="1200"/>
            </a:lvl5pPr>
          </a:lstStyle>
          <a:p>
            <a:pPr lvl="0"/>
            <a:r>
              <a:rPr lang="en-US">
                <a:effectLst/>
              </a:rPr>
              <a:t>Click to edit Master text styles</a:t>
            </a:r>
          </a:p>
          <a:p>
            <a:pPr lvl="1"/>
            <a:r>
              <a:rPr lang="en-US">
                <a:effectLst/>
              </a:rPr>
              <a:t>Second level</a:t>
            </a:r>
          </a:p>
          <a:p>
            <a:pPr lvl="2"/>
            <a:r>
              <a:rPr lang="en-US">
                <a:effectLst/>
              </a:rPr>
              <a:t>Third level</a:t>
            </a:r>
          </a:p>
          <a:p>
            <a:pPr lvl="3"/>
            <a:r>
              <a:rPr lang="en-US">
                <a:effectLst/>
              </a:rPr>
              <a:t>Fourth level</a:t>
            </a:r>
          </a:p>
          <a:p>
            <a:pPr lvl="4"/>
            <a:r>
              <a:rPr lang="en-US">
                <a:effectLst/>
              </a:rPr>
              <a:t>Fifth level</a:t>
            </a:r>
            <a:endParaRPr lang="en-US"/>
          </a:p>
        </p:txBody>
      </p:sp>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137652" y="869644"/>
            <a:ext cx="3736258" cy="393700"/>
          </a:xfrm>
        </p:spPr>
        <p:txBody>
          <a:bodyPr>
            <a:noAutofit/>
          </a:bodyPr>
          <a:lstStyle>
            <a:lvl1pPr marL="0" indent="0" algn="ctr">
              <a:buNone/>
              <a:defRPr sz="2400">
                <a:solidFill>
                  <a:schemeClr val="tx1"/>
                </a:solidFill>
              </a:defRPr>
            </a:lvl1pPr>
          </a:lstStyle>
          <a:p>
            <a:pPr lvl="0"/>
            <a:r>
              <a:rPr lang="en-US"/>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137653" y="1373178"/>
            <a:ext cx="3736258" cy="322262"/>
          </a:xfrm>
        </p:spPr>
        <p:txBody>
          <a:bodyPr anchor="b">
            <a:noAutofit/>
          </a:bodyPr>
          <a:lstStyle>
            <a:lvl1pPr marL="0" indent="0" algn="ctr">
              <a:lnSpc>
                <a:spcPct val="100000"/>
              </a:lnSpc>
              <a:spcBef>
                <a:spcPts val="0"/>
              </a:spcBef>
              <a:buNone/>
              <a:defRPr sz="2000">
                <a:solidFill>
                  <a:schemeClr val="tx1"/>
                </a:solidFill>
              </a:defRPr>
            </a:lvl1pPr>
          </a:lstStyle>
          <a:p>
            <a:pPr lvl="0"/>
            <a:r>
              <a:rPr lang="en-US"/>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137652" y="1791676"/>
            <a:ext cx="3736258" cy="322262"/>
          </a:xfrm>
        </p:spPr>
        <p:txBody>
          <a:bodyPr>
            <a:noAutofit/>
          </a:bodyPr>
          <a:lstStyle>
            <a:lvl1pPr marL="0" indent="0" algn="ctr">
              <a:buNone/>
              <a:defRPr sz="1400">
                <a:solidFill>
                  <a:schemeClr val="tx1">
                    <a:lumMod val="50000"/>
                    <a:lumOff val="50000"/>
                  </a:schemeClr>
                </a:solidFill>
              </a:defRPr>
            </a:lvl1pPr>
          </a:lstStyle>
          <a:p>
            <a:pPr lvl="0"/>
            <a:r>
              <a:rPr lang="en-US"/>
              <a:t>Title</a:t>
            </a:r>
          </a:p>
        </p:txBody>
      </p:sp>
      <p:sp>
        <p:nvSpPr>
          <p:cNvPr id="7" name="Slide Number Placeholder 5">
            <a:extLst>
              <a:ext uri="{FF2B5EF4-FFF2-40B4-BE49-F238E27FC236}">
                <a16:creationId xmlns:a16="http://schemas.microsoft.com/office/drawing/2014/main" id="{77FCA503-8A49-D763-AB1A-6006B8616C7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3683630677"/>
      </p:ext>
    </p:extLst>
  </p:cSld>
  <p:clrMapOvr>
    <a:masterClrMapping/>
  </p:clrMapOvr>
  <p:extLst>
    <p:ext uri="{DCECCB84-F9BA-43D5-87BE-67443E8EF086}">
      <p15:sldGuideLst xmlns:p15="http://schemas.microsoft.com/office/powerpoint/2012/main">
        <p15:guide id="1" pos="249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 Speaker + Description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9CA6E-E050-5E6D-72DD-A4BB165A777D}"/>
              </a:ext>
            </a:extLst>
          </p:cNvPr>
          <p:cNvPicPr>
            <a:picLocks noChangeAspect="1"/>
          </p:cNvPicPr>
          <p:nvPr userDrawn="1"/>
        </p:nvPicPr>
        <p:blipFill rotWithShape="1">
          <a:blip r:embed="rId2"/>
          <a:srcRect l="3898" r="67011"/>
          <a:stretch/>
        </p:blipFill>
        <p:spPr>
          <a:xfrm>
            <a:off x="0" y="228600"/>
            <a:ext cx="3990109"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hasCustomPrompt="1"/>
          </p:nvPr>
        </p:nvSpPr>
        <p:spPr>
          <a:xfrm>
            <a:off x="4683242" y="2140294"/>
            <a:ext cx="7243287" cy="3319734"/>
          </a:xfrm>
          <a:prstGeom prst="rect">
            <a:avLst/>
          </a:prstGeom>
        </p:spPr>
        <p:txBody>
          <a:bodyPr vert="horz" lIns="91440" tIns="45720" rIns="91440" bIns="45720" rtlCol="0">
            <a:noAutofit/>
          </a:bodyPr>
          <a:lstStyle>
            <a:lvl1pPr marL="9525" indent="0">
              <a:lnSpc>
                <a:spcPct val="110000"/>
              </a:lnSpc>
              <a:spcBef>
                <a:spcPts val="0"/>
              </a:spcBef>
              <a:spcAft>
                <a:spcPts val="600"/>
              </a:spcAft>
              <a:buFont typeface="Arial" panose="020B0604020202020204" pitchFamily="34" charset="0"/>
              <a:buNone/>
              <a:tabLst/>
              <a:defRPr sz="1200"/>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endParaRPr lang="en-US">
              <a:effectLst/>
            </a:endParaRPr>
          </a:p>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endParaRPr lang="en-US">
              <a:effectLst/>
            </a:endParaRPr>
          </a:p>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endParaRPr lang="en-US">
              <a:effectLst/>
            </a:endParaRPr>
          </a:p>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endParaRPr lang="en-US">
              <a:effectLst/>
            </a:endParaRPr>
          </a:p>
        </p:txBody>
      </p:sp>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137652" y="869644"/>
            <a:ext cx="3736258"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12" name="Slide Number Placeholder 5">
            <a:extLst>
              <a:ext uri="{FF2B5EF4-FFF2-40B4-BE49-F238E27FC236}">
                <a16:creationId xmlns:a16="http://schemas.microsoft.com/office/drawing/2014/main" id="{C66DA22D-0CF5-3EA8-B9BA-216F3E911ABA}"/>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9" name="Text Placeholder 28">
            <a:extLst>
              <a:ext uri="{FF2B5EF4-FFF2-40B4-BE49-F238E27FC236}">
                <a16:creationId xmlns:a16="http://schemas.microsoft.com/office/drawing/2014/main" id="{5B66CEE3-4EB4-F4CF-B2F4-AA4FF1630271}"/>
              </a:ext>
            </a:extLst>
          </p:cNvPr>
          <p:cNvSpPr>
            <a:spLocks noGrp="1"/>
          </p:cNvSpPr>
          <p:nvPr>
            <p:ph type="body" sz="quarter" idx="22" hasCustomPrompt="1"/>
          </p:nvPr>
        </p:nvSpPr>
        <p:spPr>
          <a:xfrm>
            <a:off x="1020132" y="3127232"/>
            <a:ext cx="1799268" cy="322262"/>
          </a:xfrm>
        </p:spPr>
        <p:txBody>
          <a:bodyPr>
            <a:noAutofit/>
          </a:bodyPr>
          <a:lstStyle>
            <a:lvl1pPr marL="0" indent="0" algn="ctr">
              <a:buFont typeface="Arial" panose="020B0604020202020204" pitchFamily="34" charset="0"/>
              <a:buNone/>
              <a:defRPr sz="1600">
                <a:solidFill>
                  <a:schemeClr val="tx1"/>
                </a:solidFill>
              </a:defRPr>
            </a:lvl1pPr>
          </a:lstStyle>
          <a:p>
            <a:pPr lvl="0"/>
            <a:r>
              <a:rPr lang="en-US"/>
              <a:t>Speaker name</a:t>
            </a:r>
          </a:p>
        </p:txBody>
      </p:sp>
      <p:sp>
        <p:nvSpPr>
          <p:cNvPr id="21" name="Text Placeholder 28">
            <a:extLst>
              <a:ext uri="{FF2B5EF4-FFF2-40B4-BE49-F238E27FC236}">
                <a16:creationId xmlns:a16="http://schemas.microsoft.com/office/drawing/2014/main" id="{0C9BC0D5-1483-15E4-7D17-1377E3F1A142}"/>
              </a:ext>
            </a:extLst>
          </p:cNvPr>
          <p:cNvSpPr>
            <a:spLocks noGrp="1"/>
          </p:cNvSpPr>
          <p:nvPr>
            <p:ph type="body" sz="quarter" idx="23" hasCustomPrompt="1"/>
          </p:nvPr>
        </p:nvSpPr>
        <p:spPr>
          <a:xfrm>
            <a:off x="1020131" y="3506507"/>
            <a:ext cx="1799268" cy="322262"/>
          </a:xfrm>
        </p:spPr>
        <p:txBody>
          <a:bodyPr>
            <a:noAutofit/>
          </a:bodyPr>
          <a:lstStyle>
            <a:lvl1pPr marL="0" indent="0" algn="ctr">
              <a:buFont typeface="Arial" panose="020B0604020202020204" pitchFamily="34" charset="0"/>
              <a:buNone/>
              <a:defRPr sz="1400">
                <a:solidFill>
                  <a:schemeClr val="tx1">
                    <a:lumMod val="50000"/>
                    <a:lumOff val="50000"/>
                  </a:schemeClr>
                </a:solidFill>
              </a:defRPr>
            </a:lvl1pPr>
          </a:lstStyle>
          <a:p>
            <a:pPr lvl="0"/>
            <a:r>
              <a:rPr lang="en-US"/>
              <a:t>Title</a:t>
            </a:r>
          </a:p>
        </p:txBody>
      </p:sp>
      <p:sp>
        <p:nvSpPr>
          <p:cNvPr id="23" name="Text Placeholder 28">
            <a:extLst>
              <a:ext uri="{FF2B5EF4-FFF2-40B4-BE49-F238E27FC236}">
                <a16:creationId xmlns:a16="http://schemas.microsoft.com/office/drawing/2014/main" id="{26F677C7-1D40-D3A0-9E99-ECE5C453ACD6}"/>
              </a:ext>
            </a:extLst>
          </p:cNvPr>
          <p:cNvSpPr>
            <a:spLocks noGrp="1"/>
          </p:cNvSpPr>
          <p:nvPr>
            <p:ph type="body" sz="quarter" idx="24" hasCustomPrompt="1"/>
          </p:nvPr>
        </p:nvSpPr>
        <p:spPr>
          <a:xfrm>
            <a:off x="1257308" y="4472051"/>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25" name="Text Placeholder 28">
            <a:extLst>
              <a:ext uri="{FF2B5EF4-FFF2-40B4-BE49-F238E27FC236}">
                <a16:creationId xmlns:a16="http://schemas.microsoft.com/office/drawing/2014/main" id="{D57A91D8-09DC-B62E-149D-CBB3526862B5}"/>
              </a:ext>
            </a:extLst>
          </p:cNvPr>
          <p:cNvSpPr>
            <a:spLocks noGrp="1"/>
          </p:cNvSpPr>
          <p:nvPr>
            <p:ph type="body" sz="quarter" idx="25" hasCustomPrompt="1"/>
          </p:nvPr>
        </p:nvSpPr>
        <p:spPr>
          <a:xfrm>
            <a:off x="1257308" y="4807460"/>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26" name="Text Placeholder 28">
            <a:extLst>
              <a:ext uri="{FF2B5EF4-FFF2-40B4-BE49-F238E27FC236}">
                <a16:creationId xmlns:a16="http://schemas.microsoft.com/office/drawing/2014/main" id="{9A3D985C-DC71-452D-C407-67660EEC5447}"/>
              </a:ext>
            </a:extLst>
          </p:cNvPr>
          <p:cNvSpPr>
            <a:spLocks noGrp="1"/>
          </p:cNvSpPr>
          <p:nvPr>
            <p:ph type="body" sz="quarter" idx="26" hasCustomPrompt="1"/>
          </p:nvPr>
        </p:nvSpPr>
        <p:spPr>
          <a:xfrm>
            <a:off x="1257308" y="5142869"/>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pic>
        <p:nvPicPr>
          <p:cNvPr id="28" name="Picture 27" descr="Shape, circle&#10;&#10;Description automatically generated">
            <a:extLst>
              <a:ext uri="{FF2B5EF4-FFF2-40B4-BE49-F238E27FC236}">
                <a16:creationId xmlns:a16="http://schemas.microsoft.com/office/drawing/2014/main" id="{59C40CD3-E573-763F-3762-969C1243EA88}"/>
              </a:ext>
            </a:extLst>
          </p:cNvPr>
          <p:cNvPicPr>
            <a:picLocks noChangeAspect="1"/>
          </p:cNvPicPr>
          <p:nvPr userDrawn="1"/>
        </p:nvPicPr>
        <p:blipFill>
          <a:blip r:embed="rId3"/>
          <a:stretch>
            <a:fillRect/>
          </a:stretch>
        </p:blipFill>
        <p:spPr>
          <a:xfrm>
            <a:off x="1200673" y="1529859"/>
            <a:ext cx="1470225" cy="1470225"/>
          </a:xfrm>
          <a:prstGeom prst="rect">
            <a:avLst/>
          </a:prstGeom>
        </p:spPr>
      </p:pic>
      <p:sp>
        <p:nvSpPr>
          <p:cNvPr id="34" name="Picture Placeholder 22">
            <a:extLst>
              <a:ext uri="{FF2B5EF4-FFF2-40B4-BE49-F238E27FC236}">
                <a16:creationId xmlns:a16="http://schemas.microsoft.com/office/drawing/2014/main" id="{1C7D8435-555F-F461-65DF-3C465E675DAB}"/>
              </a:ext>
            </a:extLst>
          </p:cNvPr>
          <p:cNvSpPr>
            <a:spLocks noGrp="1"/>
          </p:cNvSpPr>
          <p:nvPr>
            <p:ph type="pic" sz="quarter" idx="57" hasCustomPrompt="1"/>
          </p:nvPr>
        </p:nvSpPr>
        <p:spPr>
          <a:xfrm>
            <a:off x="1257308"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a:t>Click to insert image</a:t>
            </a:r>
          </a:p>
        </p:txBody>
      </p:sp>
    </p:spTree>
    <p:extLst>
      <p:ext uri="{BB962C8B-B14F-4D97-AF65-F5344CB8AC3E}">
        <p14:creationId xmlns:p14="http://schemas.microsoft.com/office/powerpoint/2010/main" val="3391945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genda Purple Without Pattern">
    <p:bg>
      <p:bgPr>
        <a:gradFill>
          <a:gsLst>
            <a:gs pos="0">
              <a:srgbClr val="630268"/>
            </a:gs>
            <a:gs pos="100000">
              <a:srgbClr val="990099"/>
            </a:gs>
          </a:gsLst>
          <a:lin ang="8700000" scaled="0"/>
        </a:gra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DAA4F78E-A7B0-8656-C176-F1820629CD12}"/>
              </a:ext>
            </a:extLst>
          </p:cNvPr>
          <p:cNvSpPr>
            <a:spLocks noGrp="1"/>
          </p:cNvSpPr>
          <p:nvPr>
            <p:ph type="body" sz="quarter" idx="10" hasCustomPrompt="1"/>
          </p:nvPr>
        </p:nvSpPr>
        <p:spPr>
          <a:xfrm>
            <a:off x="587700" y="2456045"/>
            <a:ext cx="9891867" cy="3059112"/>
          </a:xfrm>
        </p:spPr>
        <p:txBody>
          <a:bodyPr lIns="0">
            <a:noAutofit/>
          </a:bodyPr>
          <a:lstStyle>
            <a:lvl1pPr marL="457200" indent="-457200">
              <a:lnSpc>
                <a:spcPct val="150000"/>
              </a:lnSpc>
              <a:buFont typeface="+mj-lt"/>
              <a:buAutoNum type="arabicPeriod"/>
              <a:tabLst>
                <a:tab pos="455613" algn="l"/>
              </a:tabLst>
              <a:defRPr sz="1600">
                <a:solidFill>
                  <a:schemeClr val="bg1"/>
                </a:solidFill>
              </a:defRPr>
            </a:lvl1pPr>
            <a:lvl2pPr marL="457200" indent="0">
              <a:buNone/>
              <a:defRPr/>
            </a:lvl2pPr>
          </a:lstStyle>
          <a:p>
            <a:r>
              <a:rPr lang="en-US"/>
              <a:t>List your agenda item here. Put your description here.</a:t>
            </a:r>
          </a:p>
          <a:p>
            <a:r>
              <a:rPr lang="en-US"/>
              <a:t>List your agenda item here</a:t>
            </a:r>
          </a:p>
          <a:p>
            <a:r>
              <a:rPr lang="en-US"/>
              <a:t>List your agenda item here</a:t>
            </a:r>
          </a:p>
          <a:p>
            <a:r>
              <a:rPr lang="en-US"/>
              <a:t>List your agenda item here</a:t>
            </a:r>
          </a:p>
          <a:p>
            <a:r>
              <a:rPr lang="en-US"/>
              <a:t>List your agenda item here</a:t>
            </a:r>
          </a:p>
          <a:p>
            <a:r>
              <a:rPr lang="en-US"/>
              <a:t>List your agenda item here</a:t>
            </a:r>
          </a:p>
        </p:txBody>
      </p:sp>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Title 1">
            <a:extLst>
              <a:ext uri="{FF2B5EF4-FFF2-40B4-BE49-F238E27FC236}">
                <a16:creationId xmlns:a16="http://schemas.microsoft.com/office/drawing/2014/main" id="{5F8CE788-E082-EC05-6C10-BA98FAA31E1A}"/>
              </a:ext>
            </a:extLst>
          </p:cNvPr>
          <p:cNvSpPr txBox="1">
            <a:spLocks/>
          </p:cNvSpPr>
          <p:nvPr/>
        </p:nvSpPr>
        <p:spPr>
          <a:xfrm>
            <a:off x="604326" y="391278"/>
            <a:ext cx="4660074" cy="938663"/>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6000">
                <a:solidFill>
                  <a:schemeClr val="bg1"/>
                </a:solidFill>
              </a:rPr>
              <a:t>Agenda</a:t>
            </a:r>
          </a:p>
        </p:txBody>
      </p:sp>
      <p:pic>
        <p:nvPicPr>
          <p:cNvPr id="6" name="Graphic 5">
            <a:extLst>
              <a:ext uri="{FF2B5EF4-FFF2-40B4-BE49-F238E27FC236}">
                <a16:creationId xmlns:a16="http://schemas.microsoft.com/office/drawing/2014/main" id="{B00601AF-3AA4-2108-042B-8600B26A98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
        <p:nvSpPr>
          <p:cNvPr id="7" name="Title 1">
            <a:extLst>
              <a:ext uri="{FF2B5EF4-FFF2-40B4-BE49-F238E27FC236}">
                <a16:creationId xmlns:a16="http://schemas.microsoft.com/office/drawing/2014/main" id="{F2506D4B-31B2-C049-B5EE-9943D0B71871}"/>
              </a:ext>
            </a:extLst>
          </p:cNvPr>
          <p:cNvSpPr txBox="1">
            <a:spLocks/>
          </p:cNvSpPr>
          <p:nvPr userDrawn="1"/>
        </p:nvSpPr>
        <p:spPr>
          <a:xfrm>
            <a:off x="604326" y="391278"/>
            <a:ext cx="4660074" cy="938663"/>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6000">
                <a:solidFill>
                  <a:schemeClr val="bg1"/>
                </a:solidFill>
              </a:rPr>
              <a:t>Agenda</a:t>
            </a:r>
          </a:p>
        </p:txBody>
      </p:sp>
      <p:pic>
        <p:nvPicPr>
          <p:cNvPr id="8" name="Graphic 7">
            <a:extLst>
              <a:ext uri="{FF2B5EF4-FFF2-40B4-BE49-F238E27FC236}">
                <a16:creationId xmlns:a16="http://schemas.microsoft.com/office/drawing/2014/main" id="{F4F234DC-59AB-CC4B-A6F0-12B9084E7B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00699511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 Speaker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8" name="TextBox 57">
            <a:extLst>
              <a:ext uri="{FF2B5EF4-FFF2-40B4-BE49-F238E27FC236}">
                <a16:creationId xmlns:a16="http://schemas.microsoft.com/office/drawing/2014/main" id="{4D5FF771-F2FD-90F5-F645-BF9D4DFED683}"/>
              </a:ext>
            </a:extLst>
          </p:cNvPr>
          <p:cNvSpPr txBox="1"/>
          <p:nvPr/>
        </p:nvSpPr>
        <p:spPr>
          <a:xfrm>
            <a:off x="4472189"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54864"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7" name="Text Placeholder 28">
            <a:extLst>
              <a:ext uri="{FF2B5EF4-FFF2-40B4-BE49-F238E27FC236}">
                <a16:creationId xmlns:a16="http://schemas.microsoft.com/office/drawing/2014/main" id="{63B5F1ED-6838-47B4-F145-355E1F362216}"/>
              </a:ext>
            </a:extLst>
          </p:cNvPr>
          <p:cNvSpPr>
            <a:spLocks noGrp="1"/>
          </p:cNvSpPr>
          <p:nvPr>
            <p:ph type="body" sz="quarter" idx="55" hasCustomPrompt="1"/>
          </p:nvPr>
        </p:nvSpPr>
        <p:spPr>
          <a:xfrm>
            <a:off x="4798003" y="3182494"/>
            <a:ext cx="2635533" cy="396389"/>
          </a:xfrm>
        </p:spPr>
        <p:txBody>
          <a:bodyPr>
            <a:noAutofit/>
          </a:bodyPr>
          <a:lstStyle>
            <a:lvl1pPr marL="0" indent="0" algn="ctr">
              <a:buNone/>
              <a:defRPr sz="1600">
                <a:solidFill>
                  <a:schemeClr val="tx1"/>
                </a:solidFill>
              </a:defRPr>
            </a:lvl1pPr>
          </a:lstStyle>
          <a:p>
            <a:pPr lvl="0"/>
            <a:r>
              <a:rPr lang="en-US"/>
              <a:t>Speaker name</a:t>
            </a:r>
          </a:p>
        </p:txBody>
      </p:sp>
      <p:sp>
        <p:nvSpPr>
          <p:cNvPr id="8" name="Text Placeholder 28">
            <a:extLst>
              <a:ext uri="{FF2B5EF4-FFF2-40B4-BE49-F238E27FC236}">
                <a16:creationId xmlns:a16="http://schemas.microsoft.com/office/drawing/2014/main" id="{A6A47642-66A7-9F1A-D25B-E25BA5D5C2B9}"/>
              </a:ext>
            </a:extLst>
          </p:cNvPr>
          <p:cNvSpPr>
            <a:spLocks noGrp="1"/>
          </p:cNvSpPr>
          <p:nvPr>
            <p:ph type="body" sz="quarter" idx="56" hasCustomPrompt="1"/>
          </p:nvPr>
        </p:nvSpPr>
        <p:spPr>
          <a:xfrm>
            <a:off x="4798002" y="3561769"/>
            <a:ext cx="2635533" cy="396389"/>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9" name="Text Placeholder 28">
            <a:extLst>
              <a:ext uri="{FF2B5EF4-FFF2-40B4-BE49-F238E27FC236}">
                <a16:creationId xmlns:a16="http://schemas.microsoft.com/office/drawing/2014/main" id="{FF698A9D-E7AD-03A6-79BD-751A9A321400}"/>
              </a:ext>
            </a:extLst>
          </p:cNvPr>
          <p:cNvSpPr>
            <a:spLocks noGrp="1"/>
          </p:cNvSpPr>
          <p:nvPr>
            <p:ph type="body" sz="quarter" idx="57" hasCustomPrompt="1"/>
          </p:nvPr>
        </p:nvSpPr>
        <p:spPr>
          <a:xfrm>
            <a:off x="5126240" y="4527314"/>
            <a:ext cx="2216248" cy="250323"/>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10" name="Text Placeholder 28">
            <a:extLst>
              <a:ext uri="{FF2B5EF4-FFF2-40B4-BE49-F238E27FC236}">
                <a16:creationId xmlns:a16="http://schemas.microsoft.com/office/drawing/2014/main" id="{E27513C7-D6C8-817F-D268-950CD4D9F0D5}"/>
              </a:ext>
            </a:extLst>
          </p:cNvPr>
          <p:cNvSpPr>
            <a:spLocks noGrp="1"/>
          </p:cNvSpPr>
          <p:nvPr>
            <p:ph type="body" sz="quarter" idx="58" hasCustomPrompt="1"/>
          </p:nvPr>
        </p:nvSpPr>
        <p:spPr>
          <a:xfrm>
            <a:off x="5126240" y="4862723"/>
            <a:ext cx="2216248" cy="250323"/>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11" name="Text Placeholder 28">
            <a:extLst>
              <a:ext uri="{FF2B5EF4-FFF2-40B4-BE49-F238E27FC236}">
                <a16:creationId xmlns:a16="http://schemas.microsoft.com/office/drawing/2014/main" id="{44E30DDD-551F-D025-7FE6-EC473288ABE4}"/>
              </a:ext>
            </a:extLst>
          </p:cNvPr>
          <p:cNvSpPr>
            <a:spLocks noGrp="1"/>
          </p:cNvSpPr>
          <p:nvPr>
            <p:ph type="body" sz="quarter" idx="59" hasCustomPrompt="1"/>
          </p:nvPr>
        </p:nvSpPr>
        <p:spPr>
          <a:xfrm>
            <a:off x="5126240" y="5198132"/>
            <a:ext cx="2216248" cy="250323"/>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12" name="TextBox 11">
            <a:extLst>
              <a:ext uri="{FF2B5EF4-FFF2-40B4-BE49-F238E27FC236}">
                <a16:creationId xmlns:a16="http://schemas.microsoft.com/office/drawing/2014/main" id="{A41B68C3-355C-78C4-B2F0-1653246EE3AB}"/>
              </a:ext>
            </a:extLst>
          </p:cNvPr>
          <p:cNvSpPr txBox="1"/>
          <p:nvPr/>
        </p:nvSpPr>
        <p:spPr>
          <a:xfrm>
            <a:off x="5932037" y="1709439"/>
            <a:ext cx="184731" cy="369332"/>
          </a:xfrm>
          <a:prstGeom prst="rect">
            <a:avLst/>
          </a:prstGeom>
          <a:noFill/>
        </p:spPr>
        <p:txBody>
          <a:bodyPr wrap="none" rtlCol="0">
            <a:noAutofit/>
          </a:bodyPr>
          <a:lstStyle/>
          <a:p>
            <a:endParaRPr lang="en-US"/>
          </a:p>
        </p:txBody>
      </p:sp>
      <p:pic>
        <p:nvPicPr>
          <p:cNvPr id="13" name="Picture 12" descr="Shape, circle&#10;&#10;Description automatically generated">
            <a:extLst>
              <a:ext uri="{FF2B5EF4-FFF2-40B4-BE49-F238E27FC236}">
                <a16:creationId xmlns:a16="http://schemas.microsoft.com/office/drawing/2014/main" id="{16AF2194-A3F3-F2F5-05F3-2C9B49FB8A04}"/>
              </a:ext>
            </a:extLst>
          </p:cNvPr>
          <p:cNvPicPr>
            <a:picLocks noChangeAspect="1"/>
          </p:cNvPicPr>
          <p:nvPr/>
        </p:nvPicPr>
        <p:blipFill>
          <a:blip r:embed="rId3"/>
          <a:stretch>
            <a:fillRect/>
          </a:stretch>
        </p:blipFill>
        <p:spPr>
          <a:xfrm>
            <a:off x="5350780" y="1529859"/>
            <a:ext cx="1470225" cy="1470225"/>
          </a:xfrm>
          <a:prstGeom prst="rect">
            <a:avLst/>
          </a:prstGeom>
        </p:spPr>
      </p:pic>
      <p:sp>
        <p:nvSpPr>
          <p:cNvPr id="14" name="Picture Placeholder 22">
            <a:extLst>
              <a:ext uri="{FF2B5EF4-FFF2-40B4-BE49-F238E27FC236}">
                <a16:creationId xmlns:a16="http://schemas.microsoft.com/office/drawing/2014/main" id="{8A84D1FA-8372-A591-C8B1-65DD218827B0}"/>
              </a:ext>
            </a:extLst>
          </p:cNvPr>
          <p:cNvSpPr>
            <a:spLocks noGrp="1"/>
          </p:cNvSpPr>
          <p:nvPr>
            <p:ph type="pic" sz="quarter" idx="60" hasCustomPrompt="1"/>
          </p:nvPr>
        </p:nvSpPr>
        <p:spPr>
          <a:xfrm>
            <a:off x="540741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2" name="TextBox 1">
            <a:extLst>
              <a:ext uri="{FF2B5EF4-FFF2-40B4-BE49-F238E27FC236}">
                <a16:creationId xmlns:a16="http://schemas.microsoft.com/office/drawing/2014/main" id="{A7142834-029D-EA24-055D-87AD282922CC}"/>
              </a:ext>
            </a:extLst>
          </p:cNvPr>
          <p:cNvSpPr txBox="1"/>
          <p:nvPr userDrawn="1"/>
        </p:nvSpPr>
        <p:spPr>
          <a:xfrm>
            <a:off x="4472189" y="1709439"/>
            <a:ext cx="184731" cy="369332"/>
          </a:xfrm>
          <a:prstGeom prst="rect">
            <a:avLst/>
          </a:prstGeom>
          <a:noFill/>
        </p:spPr>
        <p:txBody>
          <a:bodyPr wrap="none" rtlCol="0">
            <a:noAutofit/>
          </a:bodyPr>
          <a:lstStyle/>
          <a:p>
            <a:endParaRPr lang="en-US"/>
          </a:p>
        </p:txBody>
      </p:sp>
      <p:sp>
        <p:nvSpPr>
          <p:cNvPr id="22" name="TextBox 21">
            <a:extLst>
              <a:ext uri="{FF2B5EF4-FFF2-40B4-BE49-F238E27FC236}">
                <a16:creationId xmlns:a16="http://schemas.microsoft.com/office/drawing/2014/main" id="{D37D0441-D13D-EA7D-2E61-0BCB77300C31}"/>
              </a:ext>
            </a:extLst>
          </p:cNvPr>
          <p:cNvSpPr txBox="1"/>
          <p:nvPr userDrawn="1"/>
        </p:nvSpPr>
        <p:spPr>
          <a:xfrm>
            <a:off x="5932037" y="1709439"/>
            <a:ext cx="184731" cy="369332"/>
          </a:xfrm>
          <a:prstGeom prst="rect">
            <a:avLst/>
          </a:prstGeom>
          <a:noFill/>
        </p:spPr>
        <p:txBody>
          <a:bodyPr wrap="none" rtlCol="0">
            <a:noAutofit/>
          </a:bodyPr>
          <a:lstStyle/>
          <a:p>
            <a:endParaRPr lang="en-US"/>
          </a:p>
        </p:txBody>
      </p:sp>
    </p:spTree>
    <p:extLst>
      <p:ext uri="{BB962C8B-B14F-4D97-AF65-F5344CB8AC3E}">
        <p14:creationId xmlns:p14="http://schemas.microsoft.com/office/powerpoint/2010/main" val="300656489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 Speakers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3734396"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3734395"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4062632"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4062632"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4062632"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4472189"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6513048"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6513047"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6841284"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6841284"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6841284"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7250841"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userDrawn="1"/>
        </p:nvPicPr>
        <p:blipFill>
          <a:blip r:embed="rId3"/>
          <a:stretch>
            <a:fillRect/>
          </a:stretch>
        </p:blipFill>
        <p:spPr>
          <a:xfrm>
            <a:off x="3890932"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94756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userDrawn="1"/>
        </p:nvPicPr>
        <p:blipFill>
          <a:blip r:embed="rId3"/>
          <a:stretch>
            <a:fillRect/>
          </a:stretch>
        </p:blipFill>
        <p:spPr>
          <a:xfrm>
            <a:off x="6688422"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674505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Box 5">
            <a:extLst>
              <a:ext uri="{FF2B5EF4-FFF2-40B4-BE49-F238E27FC236}">
                <a16:creationId xmlns:a16="http://schemas.microsoft.com/office/drawing/2014/main" id="{BDB645F7-A204-508A-1BF9-6F8A012B3200}"/>
              </a:ext>
            </a:extLst>
          </p:cNvPr>
          <p:cNvSpPr txBox="1"/>
          <p:nvPr userDrawn="1"/>
        </p:nvSpPr>
        <p:spPr>
          <a:xfrm>
            <a:off x="4472189" y="1709439"/>
            <a:ext cx="184731" cy="369332"/>
          </a:xfrm>
          <a:prstGeom prst="rect">
            <a:avLst/>
          </a:prstGeom>
          <a:noFill/>
        </p:spPr>
        <p:txBody>
          <a:bodyPr wrap="none" rtlCol="0">
            <a:noAutofit/>
          </a:bodyPr>
          <a:lstStyle/>
          <a:p>
            <a:endParaRPr lang="en-US"/>
          </a:p>
        </p:txBody>
      </p:sp>
      <p:sp>
        <p:nvSpPr>
          <p:cNvPr id="11" name="TextBox 10">
            <a:extLst>
              <a:ext uri="{FF2B5EF4-FFF2-40B4-BE49-F238E27FC236}">
                <a16:creationId xmlns:a16="http://schemas.microsoft.com/office/drawing/2014/main" id="{DAA4B03F-F341-3421-FD75-962BD17B3760}"/>
              </a:ext>
            </a:extLst>
          </p:cNvPr>
          <p:cNvSpPr txBox="1"/>
          <p:nvPr userDrawn="1"/>
        </p:nvSpPr>
        <p:spPr>
          <a:xfrm>
            <a:off x="7250841" y="1709439"/>
            <a:ext cx="184731" cy="369332"/>
          </a:xfrm>
          <a:prstGeom prst="rect">
            <a:avLst/>
          </a:prstGeom>
          <a:noFill/>
        </p:spPr>
        <p:txBody>
          <a:bodyPr wrap="none" rtlCol="0">
            <a:noAutofit/>
          </a:bodyPr>
          <a:lstStyle/>
          <a:p>
            <a:endParaRPr lang="en-US"/>
          </a:p>
        </p:txBody>
      </p:sp>
    </p:spTree>
    <p:extLst>
      <p:ext uri="{BB962C8B-B14F-4D97-AF65-F5344CB8AC3E}">
        <p14:creationId xmlns:p14="http://schemas.microsoft.com/office/powerpoint/2010/main" val="36682682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 Speakers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426590"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426589"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2754826"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2754826"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2754826"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164383" y="1709439"/>
            <a:ext cx="184731" cy="369332"/>
          </a:xfrm>
          <a:prstGeom prst="rect">
            <a:avLst/>
          </a:prstGeom>
          <a:noFill/>
        </p:spPr>
        <p:txBody>
          <a:bodyPr wrap="none" rtlCol="0">
            <a:noAutofit/>
          </a:bodyPr>
          <a:lstStyle/>
          <a:p>
            <a:endParaRPr lang="en-US">
              <a:solidFill>
                <a:schemeClr val="tx1"/>
              </a:solidFill>
            </a:endParaRPr>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endParaRPr lang="en-US">
              <a:solidFill>
                <a:schemeClr val="tx1"/>
              </a:solidFill>
            </a:endParaRPr>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847917"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847916"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8176153"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8176153"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8176153"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585710" y="1709439"/>
            <a:ext cx="184731" cy="369332"/>
          </a:xfrm>
          <a:prstGeom prst="rect">
            <a:avLst/>
          </a:prstGeom>
          <a:noFill/>
        </p:spPr>
        <p:txBody>
          <a:bodyPr wrap="none" rtlCol="0">
            <a:noAutofit/>
          </a:bodyPr>
          <a:lstStyle/>
          <a:p>
            <a:endParaRPr lang="en-US">
              <a:solidFill>
                <a:schemeClr val="tx1"/>
              </a:solidFill>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userDrawn="1"/>
        </p:nvPicPr>
        <p:blipFill>
          <a:blip r:embed="rId3"/>
          <a:stretch>
            <a:fillRect/>
          </a:stretch>
        </p:blipFill>
        <p:spPr>
          <a:xfrm>
            <a:off x="2583126"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2639761"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userDrawn="1"/>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userDrawn="1"/>
        </p:nvPicPr>
        <p:blipFill>
          <a:blip r:embed="rId3"/>
          <a:stretch>
            <a:fillRect/>
          </a:stretch>
        </p:blipFill>
        <p:spPr>
          <a:xfrm>
            <a:off x="8015105"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8071740"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a:t>Click to insert image</a:t>
            </a:r>
          </a:p>
        </p:txBody>
      </p:sp>
      <p:sp>
        <p:nvSpPr>
          <p:cNvPr id="6" name="TextBox 5">
            <a:extLst>
              <a:ext uri="{FF2B5EF4-FFF2-40B4-BE49-F238E27FC236}">
                <a16:creationId xmlns:a16="http://schemas.microsoft.com/office/drawing/2014/main" id="{0332D81A-A4B8-0273-554D-2969BC864F9F}"/>
              </a:ext>
            </a:extLst>
          </p:cNvPr>
          <p:cNvSpPr txBox="1"/>
          <p:nvPr userDrawn="1"/>
        </p:nvSpPr>
        <p:spPr>
          <a:xfrm>
            <a:off x="3164383" y="1709439"/>
            <a:ext cx="184731" cy="369332"/>
          </a:xfrm>
          <a:prstGeom prst="rect">
            <a:avLst/>
          </a:prstGeom>
          <a:noFill/>
        </p:spPr>
        <p:txBody>
          <a:bodyPr wrap="none" rtlCol="0">
            <a:noAutofit/>
          </a:bodyPr>
          <a:lstStyle/>
          <a:p>
            <a:endParaRPr lang="en-US">
              <a:solidFill>
                <a:schemeClr val="tx1"/>
              </a:solidFill>
            </a:endParaRPr>
          </a:p>
        </p:txBody>
      </p:sp>
      <p:sp>
        <p:nvSpPr>
          <p:cNvPr id="11" name="TextBox 10">
            <a:extLst>
              <a:ext uri="{FF2B5EF4-FFF2-40B4-BE49-F238E27FC236}">
                <a16:creationId xmlns:a16="http://schemas.microsoft.com/office/drawing/2014/main" id="{D64E2932-CE62-B913-12DA-6A86A31FDCA6}"/>
              </a:ext>
            </a:extLst>
          </p:cNvPr>
          <p:cNvSpPr txBox="1"/>
          <p:nvPr userDrawn="1"/>
        </p:nvSpPr>
        <p:spPr>
          <a:xfrm>
            <a:off x="5943035" y="1709439"/>
            <a:ext cx="184731" cy="369332"/>
          </a:xfrm>
          <a:prstGeom prst="rect">
            <a:avLst/>
          </a:prstGeom>
          <a:noFill/>
        </p:spPr>
        <p:txBody>
          <a:bodyPr wrap="none" rtlCol="0">
            <a:noAutofit/>
          </a:bodyPr>
          <a:lstStyle/>
          <a:p>
            <a:endParaRPr lang="en-US">
              <a:solidFill>
                <a:schemeClr val="tx1"/>
              </a:solidFill>
            </a:endParaRPr>
          </a:p>
        </p:txBody>
      </p:sp>
      <p:sp>
        <p:nvSpPr>
          <p:cNvPr id="18" name="TextBox 17">
            <a:extLst>
              <a:ext uri="{FF2B5EF4-FFF2-40B4-BE49-F238E27FC236}">
                <a16:creationId xmlns:a16="http://schemas.microsoft.com/office/drawing/2014/main" id="{AD4E0BC3-AFDC-6CDE-69F7-45D728AE5A5B}"/>
              </a:ext>
            </a:extLst>
          </p:cNvPr>
          <p:cNvSpPr txBox="1"/>
          <p:nvPr userDrawn="1"/>
        </p:nvSpPr>
        <p:spPr>
          <a:xfrm>
            <a:off x="8585710" y="1709439"/>
            <a:ext cx="184731" cy="369332"/>
          </a:xfrm>
          <a:prstGeom prst="rect">
            <a:avLst/>
          </a:prstGeom>
          <a:noFill/>
        </p:spPr>
        <p:txBody>
          <a:bodyPr wrap="none" rtlCol="0">
            <a:noAutofit/>
          </a:bodyPr>
          <a:lstStyle/>
          <a:p>
            <a:endParaRPr lang="en-US">
              <a:solidFill>
                <a:schemeClr val="tx1"/>
              </a:solidFill>
            </a:endParaRPr>
          </a:p>
        </p:txBody>
      </p:sp>
    </p:spTree>
    <p:extLst>
      <p:ext uri="{BB962C8B-B14F-4D97-AF65-F5344CB8AC3E}">
        <p14:creationId xmlns:p14="http://schemas.microsoft.com/office/powerpoint/2010/main" val="66477741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 Speakers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6" name="Picture 15" descr="Shape, circle&#10;&#10;Description automatically generated">
            <a:extLst>
              <a:ext uri="{FF2B5EF4-FFF2-40B4-BE49-F238E27FC236}">
                <a16:creationId xmlns:a16="http://schemas.microsoft.com/office/drawing/2014/main" id="{9BF814FB-7DF0-3C95-D87F-EAD4BF8039D4}"/>
              </a:ext>
            </a:extLst>
          </p:cNvPr>
          <p:cNvPicPr>
            <a:picLocks noChangeAspect="1"/>
          </p:cNvPicPr>
          <p:nvPr userDrawn="1"/>
        </p:nvPicPr>
        <p:blipFill>
          <a:blip r:embed="rId3"/>
          <a:stretch>
            <a:fillRect/>
          </a:stretch>
        </p:blipFill>
        <p:spPr>
          <a:xfrm>
            <a:off x="789160" y="1529859"/>
            <a:ext cx="1470225" cy="1470225"/>
          </a:xfrm>
          <a:prstGeom prst="rect">
            <a:avLst/>
          </a:prstGeom>
        </p:spPr>
      </p:pic>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622609"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622608"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31" name="Text Placeholder 28">
            <a:extLst>
              <a:ext uri="{FF2B5EF4-FFF2-40B4-BE49-F238E27FC236}">
                <a16:creationId xmlns:a16="http://schemas.microsoft.com/office/drawing/2014/main" id="{B7280583-C490-D264-4A54-F541339AE0D1}"/>
              </a:ext>
            </a:extLst>
          </p:cNvPr>
          <p:cNvSpPr>
            <a:spLocks noGrp="1"/>
          </p:cNvSpPr>
          <p:nvPr>
            <p:ph type="body" sz="quarter" idx="24" hasCustomPrompt="1"/>
          </p:nvPr>
        </p:nvSpPr>
        <p:spPr>
          <a:xfrm>
            <a:off x="950845"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32" name="Text Placeholder 28">
            <a:extLst>
              <a:ext uri="{FF2B5EF4-FFF2-40B4-BE49-F238E27FC236}">
                <a16:creationId xmlns:a16="http://schemas.microsoft.com/office/drawing/2014/main" id="{BE35FB18-786A-6F11-BBDC-004BDCA05B4E}"/>
              </a:ext>
            </a:extLst>
          </p:cNvPr>
          <p:cNvSpPr>
            <a:spLocks noGrp="1"/>
          </p:cNvSpPr>
          <p:nvPr>
            <p:ph type="body" sz="quarter" idx="25" hasCustomPrompt="1"/>
          </p:nvPr>
        </p:nvSpPr>
        <p:spPr>
          <a:xfrm>
            <a:off x="950845"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33" name="Text Placeholder 28">
            <a:extLst>
              <a:ext uri="{FF2B5EF4-FFF2-40B4-BE49-F238E27FC236}">
                <a16:creationId xmlns:a16="http://schemas.microsoft.com/office/drawing/2014/main" id="{3878FF4E-2E62-612E-9E08-2BCA56778708}"/>
              </a:ext>
            </a:extLst>
          </p:cNvPr>
          <p:cNvSpPr>
            <a:spLocks noGrp="1"/>
          </p:cNvSpPr>
          <p:nvPr>
            <p:ph type="body" sz="quarter" idx="26" hasCustomPrompt="1"/>
          </p:nvPr>
        </p:nvSpPr>
        <p:spPr>
          <a:xfrm>
            <a:off x="950845"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45" name="TextBox 44">
            <a:extLst>
              <a:ext uri="{FF2B5EF4-FFF2-40B4-BE49-F238E27FC236}">
                <a16:creationId xmlns:a16="http://schemas.microsoft.com/office/drawing/2014/main" id="{67C2CDFF-D79E-5C59-DEDA-7A1C17CE5703}"/>
              </a:ext>
            </a:extLst>
          </p:cNvPr>
          <p:cNvSpPr txBox="1"/>
          <p:nvPr/>
        </p:nvSpPr>
        <p:spPr>
          <a:xfrm>
            <a:off x="1360402" y="1709439"/>
            <a:ext cx="184731" cy="369332"/>
          </a:xfrm>
          <a:prstGeom prst="rect">
            <a:avLst/>
          </a:prstGeom>
          <a:noFill/>
        </p:spPr>
        <p:txBody>
          <a:bodyPr wrap="none" rtlCol="0">
            <a:noAutofit/>
          </a:bodyPr>
          <a:lstStyle/>
          <a:p>
            <a:endParaRPr lang="en-US"/>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821348" y="3182495"/>
            <a:ext cx="1799268" cy="322262"/>
          </a:xfrm>
        </p:spPr>
        <p:txBody>
          <a:bodyPr>
            <a:noAutofit/>
          </a:bodyPr>
          <a:lstStyle>
            <a:lvl1pPr marL="0" indent="0" algn="ctr">
              <a:buNone/>
              <a:defRPr sz="1600">
                <a:solidFill>
                  <a:srgbClr val="3D3D3D"/>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821347"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3149584"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3149584"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3149584"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559141"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rgbClr val="3D3D3D"/>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endParaRPr lang="en-US"/>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577250"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577249"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7905486"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7905486"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7905486"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315043" y="1709439"/>
            <a:ext cx="184731" cy="369332"/>
          </a:xfrm>
          <a:prstGeom prst="rect">
            <a:avLst/>
          </a:prstGeom>
          <a:noFill/>
        </p:spPr>
        <p:txBody>
          <a:bodyPr wrap="none" rtlCol="0">
            <a:noAutofit/>
          </a:bodyPr>
          <a:lstStyle/>
          <a:p>
            <a:endParaRPr lang="en-US"/>
          </a:p>
        </p:txBody>
      </p:sp>
      <p:sp>
        <p:nvSpPr>
          <p:cNvPr id="85" name="Text Placeholder 28">
            <a:extLst>
              <a:ext uri="{FF2B5EF4-FFF2-40B4-BE49-F238E27FC236}">
                <a16:creationId xmlns:a16="http://schemas.microsoft.com/office/drawing/2014/main" id="{752896DB-38BE-9ED6-7F15-945A8C3E3001}"/>
              </a:ext>
            </a:extLst>
          </p:cNvPr>
          <p:cNvSpPr>
            <a:spLocks noGrp="1"/>
          </p:cNvSpPr>
          <p:nvPr>
            <p:ph type="body" sz="quarter" idx="48" hasCustomPrompt="1"/>
          </p:nvPr>
        </p:nvSpPr>
        <p:spPr>
          <a:xfrm>
            <a:off x="9967365" y="3182495"/>
            <a:ext cx="1799268" cy="322262"/>
          </a:xfrm>
        </p:spPr>
        <p:txBody>
          <a:bodyPr>
            <a:noAutofit/>
          </a:bodyPr>
          <a:lstStyle>
            <a:lvl1pPr marL="0" indent="0" algn="ctr">
              <a:buNone/>
              <a:defRPr sz="1600">
                <a:solidFill>
                  <a:srgbClr val="3D3D3D"/>
                </a:solidFill>
              </a:defRPr>
            </a:lvl1pPr>
          </a:lstStyle>
          <a:p>
            <a:pPr lvl="0"/>
            <a:r>
              <a:rPr lang="en-US"/>
              <a:t>Speaker name</a:t>
            </a:r>
          </a:p>
        </p:txBody>
      </p:sp>
      <p:sp>
        <p:nvSpPr>
          <p:cNvPr id="86" name="Text Placeholder 28">
            <a:extLst>
              <a:ext uri="{FF2B5EF4-FFF2-40B4-BE49-F238E27FC236}">
                <a16:creationId xmlns:a16="http://schemas.microsoft.com/office/drawing/2014/main" id="{78A7A44A-A4E6-567A-15F6-7C7B8C6330EB}"/>
              </a:ext>
            </a:extLst>
          </p:cNvPr>
          <p:cNvSpPr>
            <a:spLocks noGrp="1"/>
          </p:cNvSpPr>
          <p:nvPr>
            <p:ph type="body" sz="quarter" idx="49" hasCustomPrompt="1"/>
          </p:nvPr>
        </p:nvSpPr>
        <p:spPr>
          <a:xfrm>
            <a:off x="9967364"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87" name="Text Placeholder 28">
            <a:extLst>
              <a:ext uri="{FF2B5EF4-FFF2-40B4-BE49-F238E27FC236}">
                <a16:creationId xmlns:a16="http://schemas.microsoft.com/office/drawing/2014/main" id="{8A955994-E8D8-7F85-5E08-707E1FD59BD7}"/>
              </a:ext>
            </a:extLst>
          </p:cNvPr>
          <p:cNvSpPr>
            <a:spLocks noGrp="1"/>
          </p:cNvSpPr>
          <p:nvPr>
            <p:ph type="body" sz="quarter" idx="50" hasCustomPrompt="1"/>
          </p:nvPr>
        </p:nvSpPr>
        <p:spPr>
          <a:xfrm>
            <a:off x="10295601"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88" name="Text Placeholder 28">
            <a:extLst>
              <a:ext uri="{FF2B5EF4-FFF2-40B4-BE49-F238E27FC236}">
                <a16:creationId xmlns:a16="http://schemas.microsoft.com/office/drawing/2014/main" id="{B1F35EAF-4F1E-36CF-7C2F-9384A176ED84}"/>
              </a:ext>
            </a:extLst>
          </p:cNvPr>
          <p:cNvSpPr>
            <a:spLocks noGrp="1"/>
          </p:cNvSpPr>
          <p:nvPr>
            <p:ph type="body" sz="quarter" idx="51" hasCustomPrompt="1"/>
          </p:nvPr>
        </p:nvSpPr>
        <p:spPr>
          <a:xfrm>
            <a:off x="10295601"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89" name="Text Placeholder 28">
            <a:extLst>
              <a:ext uri="{FF2B5EF4-FFF2-40B4-BE49-F238E27FC236}">
                <a16:creationId xmlns:a16="http://schemas.microsoft.com/office/drawing/2014/main" id="{3EFFEC20-7764-E4D5-65EE-1DE037D2F4D1}"/>
              </a:ext>
            </a:extLst>
          </p:cNvPr>
          <p:cNvSpPr>
            <a:spLocks noGrp="1"/>
          </p:cNvSpPr>
          <p:nvPr>
            <p:ph type="body" sz="quarter" idx="52" hasCustomPrompt="1"/>
          </p:nvPr>
        </p:nvSpPr>
        <p:spPr>
          <a:xfrm>
            <a:off x="10295601"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90" name="TextBox 89">
            <a:extLst>
              <a:ext uri="{FF2B5EF4-FFF2-40B4-BE49-F238E27FC236}">
                <a16:creationId xmlns:a16="http://schemas.microsoft.com/office/drawing/2014/main" id="{7BF730E1-EA3E-4C3D-BF56-5E8EA202BDE4}"/>
              </a:ext>
            </a:extLst>
          </p:cNvPr>
          <p:cNvSpPr txBox="1"/>
          <p:nvPr/>
        </p:nvSpPr>
        <p:spPr>
          <a:xfrm>
            <a:off x="10705158"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5" name="Picture Placeholder 22">
            <a:extLst>
              <a:ext uri="{FF2B5EF4-FFF2-40B4-BE49-F238E27FC236}">
                <a16:creationId xmlns:a16="http://schemas.microsoft.com/office/drawing/2014/main" id="{07BB0EA6-A8AD-342C-AC19-55E55915F879}"/>
              </a:ext>
            </a:extLst>
          </p:cNvPr>
          <p:cNvSpPr>
            <a:spLocks noGrp="1"/>
          </p:cNvSpPr>
          <p:nvPr>
            <p:ph type="pic" sz="quarter" idx="53" hasCustomPrompt="1"/>
          </p:nvPr>
        </p:nvSpPr>
        <p:spPr>
          <a:xfrm>
            <a:off x="84579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977884"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034519"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7744438"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7801073"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92" name="Picture 91" descr="Shape, circle&#10;&#10;Description automatically generated">
            <a:extLst>
              <a:ext uri="{FF2B5EF4-FFF2-40B4-BE49-F238E27FC236}">
                <a16:creationId xmlns:a16="http://schemas.microsoft.com/office/drawing/2014/main" id="{29D08FCF-F6FC-BC6A-CCE7-4A2EE890BB2E}"/>
              </a:ext>
            </a:extLst>
          </p:cNvPr>
          <p:cNvPicPr>
            <a:picLocks noChangeAspect="1"/>
          </p:cNvPicPr>
          <p:nvPr/>
        </p:nvPicPr>
        <p:blipFill>
          <a:blip r:embed="rId3"/>
          <a:stretch>
            <a:fillRect/>
          </a:stretch>
        </p:blipFill>
        <p:spPr>
          <a:xfrm>
            <a:off x="10137443" y="1529859"/>
            <a:ext cx="1470225" cy="1470225"/>
          </a:xfrm>
          <a:prstGeom prst="rect">
            <a:avLst/>
          </a:prstGeom>
        </p:spPr>
      </p:pic>
      <p:sp>
        <p:nvSpPr>
          <p:cNvPr id="93" name="Picture Placeholder 22">
            <a:extLst>
              <a:ext uri="{FF2B5EF4-FFF2-40B4-BE49-F238E27FC236}">
                <a16:creationId xmlns:a16="http://schemas.microsoft.com/office/drawing/2014/main" id="{E23C9E85-5198-D37D-43AD-B4654F3B008E}"/>
              </a:ext>
            </a:extLst>
          </p:cNvPr>
          <p:cNvSpPr>
            <a:spLocks noGrp="1"/>
          </p:cNvSpPr>
          <p:nvPr>
            <p:ph type="pic" sz="quarter" idx="57" hasCustomPrompt="1"/>
          </p:nvPr>
        </p:nvSpPr>
        <p:spPr>
          <a:xfrm>
            <a:off x="10194078"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7" name="TextBox 6">
            <a:extLst>
              <a:ext uri="{FF2B5EF4-FFF2-40B4-BE49-F238E27FC236}">
                <a16:creationId xmlns:a16="http://schemas.microsoft.com/office/drawing/2014/main" id="{D33FB191-CFF0-A19D-BCB9-BA8E98A0924E}"/>
              </a:ext>
            </a:extLst>
          </p:cNvPr>
          <p:cNvSpPr txBox="1"/>
          <p:nvPr userDrawn="1"/>
        </p:nvSpPr>
        <p:spPr>
          <a:xfrm>
            <a:off x="1360402" y="1709439"/>
            <a:ext cx="184731" cy="369332"/>
          </a:xfrm>
          <a:prstGeom prst="rect">
            <a:avLst/>
          </a:prstGeom>
          <a:noFill/>
        </p:spPr>
        <p:txBody>
          <a:bodyPr wrap="none" rtlCol="0">
            <a:noAutofit/>
          </a:bodyPr>
          <a:lstStyle/>
          <a:p>
            <a:endParaRPr lang="en-US"/>
          </a:p>
        </p:txBody>
      </p:sp>
      <p:sp>
        <p:nvSpPr>
          <p:cNvPr id="12" name="TextBox 11">
            <a:extLst>
              <a:ext uri="{FF2B5EF4-FFF2-40B4-BE49-F238E27FC236}">
                <a16:creationId xmlns:a16="http://schemas.microsoft.com/office/drawing/2014/main" id="{D2AF9F21-069B-8BA2-8582-D66B100E5397}"/>
              </a:ext>
            </a:extLst>
          </p:cNvPr>
          <p:cNvSpPr txBox="1"/>
          <p:nvPr userDrawn="1"/>
        </p:nvSpPr>
        <p:spPr>
          <a:xfrm>
            <a:off x="3559141" y="1709439"/>
            <a:ext cx="184731" cy="369332"/>
          </a:xfrm>
          <a:prstGeom prst="rect">
            <a:avLst/>
          </a:prstGeom>
          <a:noFill/>
        </p:spPr>
        <p:txBody>
          <a:bodyPr wrap="none" rtlCol="0">
            <a:noAutofit/>
          </a:bodyPr>
          <a:lstStyle/>
          <a:p>
            <a:endParaRPr lang="en-US"/>
          </a:p>
        </p:txBody>
      </p:sp>
      <p:sp>
        <p:nvSpPr>
          <p:cNvPr id="26" name="TextBox 25">
            <a:extLst>
              <a:ext uri="{FF2B5EF4-FFF2-40B4-BE49-F238E27FC236}">
                <a16:creationId xmlns:a16="http://schemas.microsoft.com/office/drawing/2014/main" id="{21F62077-8815-8B2F-EBF0-FB62C1871C3B}"/>
              </a:ext>
            </a:extLst>
          </p:cNvPr>
          <p:cNvSpPr txBox="1"/>
          <p:nvPr userDrawn="1"/>
        </p:nvSpPr>
        <p:spPr>
          <a:xfrm>
            <a:off x="5943035" y="1709439"/>
            <a:ext cx="184731" cy="369332"/>
          </a:xfrm>
          <a:prstGeom prst="rect">
            <a:avLst/>
          </a:prstGeom>
          <a:noFill/>
        </p:spPr>
        <p:txBody>
          <a:bodyPr wrap="none" rtlCol="0">
            <a:noAutofit/>
          </a:bodyPr>
          <a:lstStyle/>
          <a:p>
            <a:endParaRPr lang="en-US"/>
          </a:p>
        </p:txBody>
      </p:sp>
      <p:sp>
        <p:nvSpPr>
          <p:cNvPr id="40" name="TextBox 39">
            <a:extLst>
              <a:ext uri="{FF2B5EF4-FFF2-40B4-BE49-F238E27FC236}">
                <a16:creationId xmlns:a16="http://schemas.microsoft.com/office/drawing/2014/main" id="{75B854F8-5086-D37C-F008-1663CB896B84}"/>
              </a:ext>
            </a:extLst>
          </p:cNvPr>
          <p:cNvSpPr txBox="1"/>
          <p:nvPr userDrawn="1"/>
        </p:nvSpPr>
        <p:spPr>
          <a:xfrm>
            <a:off x="8315043" y="1709439"/>
            <a:ext cx="184731" cy="369332"/>
          </a:xfrm>
          <a:prstGeom prst="rect">
            <a:avLst/>
          </a:prstGeom>
          <a:noFill/>
        </p:spPr>
        <p:txBody>
          <a:bodyPr wrap="none" rtlCol="0">
            <a:noAutofit/>
          </a:bodyPr>
          <a:lstStyle/>
          <a:p>
            <a:endParaRPr lang="en-US"/>
          </a:p>
        </p:txBody>
      </p:sp>
      <p:sp>
        <p:nvSpPr>
          <p:cNvPr id="78" name="TextBox 77">
            <a:extLst>
              <a:ext uri="{FF2B5EF4-FFF2-40B4-BE49-F238E27FC236}">
                <a16:creationId xmlns:a16="http://schemas.microsoft.com/office/drawing/2014/main" id="{EF4C87EE-DFF7-7806-8D27-AD03B02E051B}"/>
              </a:ext>
            </a:extLst>
          </p:cNvPr>
          <p:cNvSpPr txBox="1"/>
          <p:nvPr userDrawn="1"/>
        </p:nvSpPr>
        <p:spPr>
          <a:xfrm>
            <a:off x="10705158" y="1709439"/>
            <a:ext cx="184731" cy="369332"/>
          </a:xfrm>
          <a:prstGeom prst="rect">
            <a:avLst/>
          </a:prstGeom>
          <a:noFill/>
        </p:spPr>
        <p:txBody>
          <a:bodyPr wrap="none" rtlCol="0">
            <a:noAutofit/>
          </a:bodyPr>
          <a:lstStyle/>
          <a:p>
            <a:endParaRPr lang="en-US"/>
          </a:p>
        </p:txBody>
      </p:sp>
    </p:spTree>
    <p:extLst>
      <p:ext uri="{BB962C8B-B14F-4D97-AF65-F5344CB8AC3E}">
        <p14:creationId xmlns:p14="http://schemas.microsoft.com/office/powerpoint/2010/main" val="204154236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_Disclaimer">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6FEE54-BAF2-4712-FAFA-13677978E100}"/>
              </a:ext>
            </a:extLst>
          </p:cNvPr>
          <p:cNvSpPr txBox="1"/>
          <p:nvPr/>
        </p:nvSpPr>
        <p:spPr>
          <a:xfrm>
            <a:off x="553438" y="346226"/>
            <a:ext cx="11085123" cy="618456"/>
          </a:xfrm>
          <a:prstGeom prst="rect">
            <a:avLst/>
          </a:prstGeom>
          <a:noFill/>
        </p:spPr>
        <p:txBody>
          <a:bodyPr wrap="square" lIns="0" rtlCol="0" anchor="ctr">
            <a:noAutofit/>
          </a:bodyPr>
          <a:lstStyle/>
          <a:p>
            <a:r>
              <a:rPr lang="en-US" sz="3200"/>
              <a:t>PowerPoint presentation guidelines</a:t>
            </a:r>
          </a:p>
        </p:txBody>
      </p:sp>
      <p:sp>
        <p:nvSpPr>
          <p:cNvPr id="8" name="TextBox 7">
            <a:extLst>
              <a:ext uri="{FF2B5EF4-FFF2-40B4-BE49-F238E27FC236}">
                <a16:creationId xmlns:a16="http://schemas.microsoft.com/office/drawing/2014/main" id="{59ABA7E3-26A2-A734-780C-156E8E27F54B}"/>
              </a:ext>
            </a:extLst>
          </p:cNvPr>
          <p:cNvSpPr txBox="1"/>
          <p:nvPr userDrawn="1"/>
        </p:nvSpPr>
        <p:spPr>
          <a:xfrm>
            <a:off x="578163" y="1254225"/>
            <a:ext cx="11045801" cy="5146575"/>
          </a:xfrm>
          <a:prstGeom prst="rect">
            <a:avLst/>
          </a:prstGeom>
          <a:noFill/>
        </p:spPr>
        <p:txBody>
          <a:bodyPr wrap="square" lIns="0" rtlCol="0">
            <a:noAutofit/>
          </a:bodyPr>
          <a:lstStyle/>
          <a:p>
            <a:pPr>
              <a:lnSpc>
                <a:spcPct val="120000"/>
              </a:lnSpc>
            </a:pPr>
            <a:r>
              <a:rPr lang="en-US" sz="1600" b="1"/>
              <a:t>Brand and style</a:t>
            </a:r>
          </a:p>
          <a:p>
            <a:pPr marL="171450" indent="-171450">
              <a:lnSpc>
                <a:spcPct val="120000"/>
              </a:lnSpc>
              <a:buFont typeface="Arial" panose="020B0604020202020204" pitchFamily="34" charset="0"/>
              <a:buChar char="•"/>
            </a:pPr>
            <a:r>
              <a:rPr lang="en-US" sz="1100"/>
              <a:t>Simplicity is the primary direction for content creation on slides. </a:t>
            </a:r>
          </a:p>
          <a:p>
            <a:pPr marL="171450" indent="-171450">
              <a:lnSpc>
                <a:spcPct val="120000"/>
              </a:lnSpc>
              <a:buFont typeface="Arial" panose="020B0604020202020204" pitchFamily="34" charset="0"/>
              <a:buChar char="•"/>
            </a:pPr>
            <a:r>
              <a:rPr lang="en-US" sz="1100"/>
              <a:t>Use only the corporate colors loaded into this template.</a:t>
            </a:r>
          </a:p>
          <a:p>
            <a:pPr marL="171450" indent="-171450">
              <a:lnSpc>
                <a:spcPct val="120000"/>
              </a:lnSpc>
              <a:buFont typeface="Arial" panose="020B0604020202020204" pitchFamily="34" charset="0"/>
              <a:buChar char="•"/>
            </a:pPr>
            <a:r>
              <a:rPr lang="en-US" sz="1100"/>
              <a:t>Imagery used should be pulled from approved image libraries. </a:t>
            </a:r>
          </a:p>
          <a:p>
            <a:pPr marL="171450" indent="-171450">
              <a:lnSpc>
                <a:spcPct val="120000"/>
              </a:lnSpc>
              <a:buFont typeface="Arial" panose="020B0604020202020204" pitchFamily="34" charset="0"/>
              <a:buChar char="•"/>
            </a:pPr>
            <a:r>
              <a:rPr lang="en-US" sz="1100"/>
              <a:t>Table headers may be Rocket purple or may use multiple brand colors if desired.</a:t>
            </a:r>
          </a:p>
          <a:p>
            <a:pPr marL="171450" indent="-171450">
              <a:lnSpc>
                <a:spcPct val="120000"/>
              </a:lnSpc>
              <a:buFont typeface="Arial" panose="020B0604020202020204" pitchFamily="34" charset="0"/>
              <a:buChar char="•"/>
            </a:pPr>
            <a:endParaRPr lang="en-US" sz="1100"/>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sz="1600" b="1"/>
              <a:t>Content</a:t>
            </a:r>
            <a:endParaRPr lang="en-US" sz="1600"/>
          </a:p>
          <a:p>
            <a:pPr marL="171450" indent="-171450">
              <a:lnSpc>
                <a:spcPct val="120000"/>
              </a:lnSpc>
              <a:buFont typeface="Arial" panose="020B0604020202020204" pitchFamily="34" charset="0"/>
              <a:buChar char="•"/>
            </a:pPr>
            <a:r>
              <a:rPr lang="en-US" sz="1100"/>
              <a:t>All content shown on slides in this deck is FPO (for position only). Replace with your content. </a:t>
            </a:r>
          </a:p>
          <a:p>
            <a:pPr marL="171450" indent="-171450">
              <a:lnSpc>
                <a:spcPct val="120000"/>
              </a:lnSpc>
              <a:buFont typeface="Arial" panose="020B0604020202020204" pitchFamily="34" charset="0"/>
              <a:buChar char="•"/>
            </a:pPr>
            <a:r>
              <a:rPr lang="en-US" sz="1100"/>
              <a:t>Highlight and insert plain text without formatting if pasting from another source - or use the Painter tool for correct formatting.</a:t>
            </a:r>
          </a:p>
          <a:p>
            <a:pPr marL="171450" indent="-171450">
              <a:lnSpc>
                <a:spcPct val="120000"/>
              </a:lnSpc>
              <a:buFont typeface="Arial" panose="020B0604020202020204" pitchFamily="34" charset="0"/>
              <a:buChar char="•"/>
            </a:pPr>
            <a:r>
              <a:rPr lang="en-US" sz="1100"/>
              <a:t>Content on all slides should be as succinct as possible, leaving white space on the slide to help viewers digest information. </a:t>
            </a:r>
          </a:p>
          <a:p>
            <a:pPr marL="171450" indent="-171450">
              <a:lnSpc>
                <a:spcPct val="120000"/>
              </a:lnSpc>
              <a:buFont typeface="Arial" panose="020B0604020202020204" pitchFamily="34" charset="0"/>
              <a:buChar char="•"/>
            </a:pPr>
            <a:r>
              <a:rPr lang="en-US" sz="1100"/>
              <a:t>Additional content boxes or placeholders should not be added to the Master slides.</a:t>
            </a:r>
          </a:p>
          <a:p>
            <a:pPr>
              <a:lnSpc>
                <a:spcPct val="120000"/>
              </a:lnSpc>
            </a:pPr>
            <a:endParaRPr lang="en-US" sz="1100"/>
          </a:p>
          <a:p>
            <a:pPr>
              <a:lnSpc>
                <a:spcPct val="120000"/>
              </a:lnSpc>
            </a:pPr>
            <a:r>
              <a:rPr lang="en-US" sz="1600" b="1"/>
              <a:t>Fonts</a:t>
            </a:r>
          </a:p>
          <a:p>
            <a:pPr marL="171450" indent="-171450">
              <a:lnSpc>
                <a:spcPct val="120000"/>
              </a:lnSpc>
              <a:buFont typeface="Arial" panose="020B0604020202020204" pitchFamily="34" charset="0"/>
              <a:buChar char="•"/>
            </a:pPr>
            <a:r>
              <a:rPr lang="en-US" sz="1100"/>
              <a:t>Verdana is the single font that should be used in this deck.</a:t>
            </a:r>
          </a:p>
          <a:p>
            <a:pPr marL="171450" indent="-171450">
              <a:lnSpc>
                <a:spcPct val="120000"/>
              </a:lnSpc>
              <a:buFont typeface="Arial" panose="020B0604020202020204" pitchFamily="34" charset="0"/>
              <a:buChar char="•"/>
            </a:pPr>
            <a:r>
              <a:rPr lang="en-US" sz="1100"/>
              <a:t>Text color should be black grey or white with enough contrast against the background color.</a:t>
            </a:r>
          </a:p>
          <a:p>
            <a:pPr marL="171450" indent="-171450">
              <a:lnSpc>
                <a:spcPct val="120000"/>
              </a:lnSpc>
              <a:buFont typeface="Arial" panose="020B0604020202020204" pitchFamily="34" charset="0"/>
              <a:buChar char="•"/>
            </a:pPr>
            <a:endParaRPr lang="en-US" sz="1100"/>
          </a:p>
          <a:p>
            <a:pPr marL="0" indent="0">
              <a:lnSpc>
                <a:spcPct val="120000"/>
              </a:lnSpc>
              <a:buFont typeface="Arial" panose="020B0604020202020204" pitchFamily="34" charset="0"/>
              <a:buNone/>
            </a:pPr>
            <a:r>
              <a:rPr lang="en-US" sz="1600" b="1"/>
              <a:t>Animation</a:t>
            </a:r>
          </a:p>
          <a:p>
            <a:pPr marL="171450" indent="-171450">
              <a:lnSpc>
                <a:spcPct val="120000"/>
              </a:lnSpc>
              <a:buFont typeface="Arial" panose="020B0604020202020204" pitchFamily="34" charset="0"/>
              <a:buChar char="•"/>
            </a:pPr>
            <a:r>
              <a:rPr lang="en-US" sz="1100"/>
              <a:t>Use animation only on the Title page and Thank You page. </a:t>
            </a:r>
          </a:p>
          <a:p>
            <a:pPr marL="171450" indent="-171450">
              <a:lnSpc>
                <a:spcPct val="120000"/>
              </a:lnSpc>
              <a:buFont typeface="Arial" panose="020B0604020202020204" pitchFamily="34" charset="0"/>
              <a:buChar char="•"/>
            </a:pPr>
            <a:r>
              <a:rPr lang="en-US" sz="1100"/>
              <a:t>If additional animation is necessary, use only wipe, fade and pulse effects.</a:t>
            </a:r>
          </a:p>
          <a:p>
            <a:pPr marL="171450" indent="-171450">
              <a:lnSpc>
                <a:spcPct val="120000"/>
              </a:lnSpc>
              <a:buFont typeface="Arial" panose="020B0604020202020204" pitchFamily="34" charset="0"/>
              <a:buChar char="•"/>
            </a:pPr>
            <a:endParaRPr lang="en-US" sz="1100"/>
          </a:p>
          <a:p>
            <a:pPr marL="0" indent="0">
              <a:lnSpc>
                <a:spcPct val="120000"/>
              </a:lnSpc>
              <a:buFont typeface="Arial" panose="020B0604020202020204" pitchFamily="34" charset="0"/>
              <a:buNone/>
            </a:pPr>
            <a:r>
              <a:rPr lang="en-US" sz="1600" b="1"/>
              <a:t>Slides</a:t>
            </a:r>
          </a:p>
          <a:p>
            <a:pPr marL="171450" indent="-171450">
              <a:lnSpc>
                <a:spcPct val="120000"/>
              </a:lnSpc>
              <a:buFont typeface="Arial" panose="020B0604020202020204" pitchFamily="34" charset="0"/>
              <a:buChar char="•"/>
            </a:pPr>
            <a:r>
              <a:rPr lang="en-US" sz="1100"/>
              <a:t>When adding new slides, use </a:t>
            </a:r>
            <a:r>
              <a:rPr lang="en-US" sz="1100" i="1"/>
              <a:t>Insert Slide </a:t>
            </a:r>
            <a:r>
              <a:rPr lang="en-US" sz="1100"/>
              <a:t>rather than changing the slide from the </a:t>
            </a:r>
            <a:r>
              <a:rPr lang="en-US" sz="1100" i="1"/>
              <a:t>Layout </a:t>
            </a:r>
            <a:r>
              <a:rPr lang="en-US" sz="1100"/>
              <a:t>dropdown for best results.</a:t>
            </a:r>
          </a:p>
          <a:p>
            <a:pPr marL="0" indent="0">
              <a:lnSpc>
                <a:spcPct val="120000"/>
              </a:lnSpc>
              <a:buFont typeface="Arial" panose="020B0604020202020204" pitchFamily="34" charset="0"/>
              <a:buNone/>
            </a:pPr>
            <a:endParaRPr lang="en-US" sz="1100"/>
          </a:p>
          <a:p>
            <a:pPr marL="171450" indent="-171450">
              <a:lnSpc>
                <a:spcPct val="120000"/>
              </a:lnSpc>
              <a:buFont typeface="Arial" panose="020B0604020202020204" pitchFamily="34" charset="0"/>
              <a:buChar char="•"/>
            </a:pPr>
            <a:endParaRPr lang="en-US" sz="1100"/>
          </a:p>
          <a:p>
            <a:pPr marL="171450" indent="-171450">
              <a:lnSpc>
                <a:spcPct val="120000"/>
              </a:lnSpc>
              <a:buFont typeface="Arial" panose="020B0604020202020204" pitchFamily="34" charset="0"/>
              <a:buChar char="•"/>
            </a:pPr>
            <a:endParaRPr lang="en-US" sz="1100"/>
          </a:p>
        </p:txBody>
      </p:sp>
      <p:pic>
        <p:nvPicPr>
          <p:cNvPr id="2" name="Picture 1">
            <a:extLst>
              <a:ext uri="{FF2B5EF4-FFF2-40B4-BE49-F238E27FC236}">
                <a16:creationId xmlns:a16="http://schemas.microsoft.com/office/drawing/2014/main" id="{F7D09D19-0DA3-758F-66D5-7165DD337CB6}"/>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6" name="Slide Number Placeholder 5">
            <a:extLst>
              <a:ext uri="{FF2B5EF4-FFF2-40B4-BE49-F238E27FC236}">
                <a16:creationId xmlns:a16="http://schemas.microsoft.com/office/drawing/2014/main" id="{7FE47394-19A3-A46F-3E4D-4E358682653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178090159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lor Usage">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154F14-DE6D-A00A-711B-04C5C11FB5CB}"/>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30" name="Rectangle 29">
            <a:extLst>
              <a:ext uri="{FF2B5EF4-FFF2-40B4-BE49-F238E27FC236}">
                <a16:creationId xmlns:a16="http://schemas.microsoft.com/office/drawing/2014/main" id="{D56D1A97-9E54-85AB-CBBF-FFF34BA97ACF}"/>
              </a:ext>
            </a:extLst>
          </p:cNvPr>
          <p:cNvSpPr/>
          <p:nvPr/>
        </p:nvSpPr>
        <p:spPr>
          <a:xfrm>
            <a:off x="928730" y="1840682"/>
            <a:ext cx="438253" cy="421030"/>
          </a:xfrm>
          <a:prstGeom prst="rect">
            <a:avLst/>
          </a:prstGeom>
          <a:solidFill>
            <a:schemeClr val="tx1"/>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31" name="Rectangle 30">
            <a:extLst>
              <a:ext uri="{FF2B5EF4-FFF2-40B4-BE49-F238E27FC236}">
                <a16:creationId xmlns:a16="http://schemas.microsoft.com/office/drawing/2014/main" id="{7714D87C-78A8-C400-411A-BA59664B8BAD}"/>
              </a:ext>
            </a:extLst>
          </p:cNvPr>
          <p:cNvSpPr/>
          <p:nvPr/>
        </p:nvSpPr>
        <p:spPr>
          <a:xfrm>
            <a:off x="928730" y="2770830"/>
            <a:ext cx="438253" cy="421030"/>
          </a:xfrm>
          <a:prstGeom prst="rect">
            <a:avLst/>
          </a:prstGeom>
          <a:solidFill>
            <a:schemeClr val="accent1"/>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2" name="Rectangle 31">
            <a:extLst>
              <a:ext uri="{FF2B5EF4-FFF2-40B4-BE49-F238E27FC236}">
                <a16:creationId xmlns:a16="http://schemas.microsoft.com/office/drawing/2014/main" id="{B800FC87-FDA4-C2D1-8393-3165F846FF02}"/>
              </a:ext>
            </a:extLst>
          </p:cNvPr>
          <p:cNvSpPr/>
          <p:nvPr/>
        </p:nvSpPr>
        <p:spPr>
          <a:xfrm>
            <a:off x="928730" y="3682579"/>
            <a:ext cx="438253" cy="421030"/>
          </a:xfrm>
          <a:prstGeom prst="rect">
            <a:avLst/>
          </a:prstGeom>
          <a:solidFill>
            <a:srgbClr val="FFFFFF"/>
          </a:solidFill>
          <a:ln w="12700" cap="flat" cmpd="sng" algn="ctr">
            <a:solidFill>
              <a:schemeClr val="bg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3" name="Rectangle 32">
            <a:extLst>
              <a:ext uri="{FF2B5EF4-FFF2-40B4-BE49-F238E27FC236}">
                <a16:creationId xmlns:a16="http://schemas.microsoft.com/office/drawing/2014/main" id="{D43A39A0-9F24-6FE0-4492-26732E124B38}"/>
              </a:ext>
            </a:extLst>
          </p:cNvPr>
          <p:cNvSpPr/>
          <p:nvPr userDrawn="1"/>
        </p:nvSpPr>
        <p:spPr>
          <a:xfrm>
            <a:off x="6827195" y="3662513"/>
            <a:ext cx="438253" cy="421030"/>
          </a:xfrm>
          <a:prstGeom prst="rect">
            <a:avLst/>
          </a:pr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4" name="TextBox 33">
            <a:extLst>
              <a:ext uri="{FF2B5EF4-FFF2-40B4-BE49-F238E27FC236}">
                <a16:creationId xmlns:a16="http://schemas.microsoft.com/office/drawing/2014/main" id="{9DD86E11-DEC9-3942-D1AD-649434363963}"/>
              </a:ext>
            </a:extLst>
          </p:cNvPr>
          <p:cNvSpPr txBox="1"/>
          <p:nvPr/>
        </p:nvSpPr>
        <p:spPr>
          <a:xfrm>
            <a:off x="7455261" y="1748322"/>
            <a:ext cx="4420525" cy="605294"/>
          </a:xfrm>
          <a:prstGeom prst="rect">
            <a:avLst/>
          </a:prstGeom>
          <a:noFill/>
        </p:spPr>
        <p:txBody>
          <a:bodyPr wrap="square" rtlCol="0">
            <a:noAutofit/>
          </a:bodyPr>
          <a:lstStyle/>
          <a:p>
            <a:pPr marL="0" indent="0">
              <a:spcBef>
                <a:spcPts val="400"/>
              </a:spcBef>
              <a:buNone/>
            </a:pPr>
            <a:r>
              <a:rPr lang="en-US" sz="1600" b="1"/>
              <a:t>Dark Gray</a:t>
            </a:r>
          </a:p>
          <a:p>
            <a:pPr marL="0" indent="0">
              <a:spcBef>
                <a:spcPts val="400"/>
              </a:spcBef>
              <a:buNone/>
            </a:pPr>
            <a:r>
              <a:rPr lang="en-US" sz="1400"/>
              <a:t>Used for headers or container backgrounds.</a:t>
            </a:r>
          </a:p>
        </p:txBody>
      </p:sp>
      <p:sp>
        <p:nvSpPr>
          <p:cNvPr id="35" name="TextBox 34">
            <a:extLst>
              <a:ext uri="{FF2B5EF4-FFF2-40B4-BE49-F238E27FC236}">
                <a16:creationId xmlns:a16="http://schemas.microsoft.com/office/drawing/2014/main" id="{5D8B05A7-C01E-9E69-0A33-C7359E3A866C}"/>
              </a:ext>
            </a:extLst>
          </p:cNvPr>
          <p:cNvSpPr txBox="1"/>
          <p:nvPr userDrawn="1"/>
        </p:nvSpPr>
        <p:spPr>
          <a:xfrm>
            <a:off x="1675475" y="1748322"/>
            <a:ext cx="4420525" cy="820738"/>
          </a:xfrm>
          <a:prstGeom prst="rect">
            <a:avLst/>
          </a:prstGeom>
          <a:noFill/>
        </p:spPr>
        <p:txBody>
          <a:bodyPr wrap="square" rtlCol="0">
            <a:noAutofit/>
          </a:bodyPr>
          <a:lstStyle/>
          <a:p>
            <a:pPr marL="0" indent="0">
              <a:spcBef>
                <a:spcPts val="400"/>
              </a:spcBef>
              <a:buNone/>
            </a:pPr>
            <a:r>
              <a:rPr lang="en-US" sz="1600" b="1"/>
              <a:t>Black</a:t>
            </a:r>
          </a:p>
          <a:p>
            <a:pPr marL="0" indent="0">
              <a:spcBef>
                <a:spcPts val="400"/>
              </a:spcBef>
              <a:buNone/>
            </a:pPr>
            <a:r>
              <a:rPr lang="en-US" sz="1400"/>
              <a:t>Used for text throughout the presentation, headers or container backgrounds.</a:t>
            </a:r>
          </a:p>
        </p:txBody>
      </p:sp>
      <p:sp>
        <p:nvSpPr>
          <p:cNvPr id="36" name="Rectangle 35">
            <a:extLst>
              <a:ext uri="{FF2B5EF4-FFF2-40B4-BE49-F238E27FC236}">
                <a16:creationId xmlns:a16="http://schemas.microsoft.com/office/drawing/2014/main" id="{9C78C6C3-4429-2874-B9C1-30DFD3374A37}"/>
              </a:ext>
            </a:extLst>
          </p:cNvPr>
          <p:cNvSpPr/>
          <p:nvPr/>
        </p:nvSpPr>
        <p:spPr>
          <a:xfrm>
            <a:off x="928730" y="4602250"/>
            <a:ext cx="438253" cy="421030"/>
          </a:xfrm>
          <a:prstGeom prst="rect">
            <a:avLst/>
          </a:prstGeom>
          <a:solidFill>
            <a:schemeClr val="bg2"/>
          </a:solidFill>
          <a:ln w="12700" cap="flat" cmpd="sng" algn="ctr">
            <a:solidFill>
              <a:schemeClr val="bg1"/>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7" name="Rectangle 36">
            <a:extLst>
              <a:ext uri="{FF2B5EF4-FFF2-40B4-BE49-F238E27FC236}">
                <a16:creationId xmlns:a16="http://schemas.microsoft.com/office/drawing/2014/main" id="{4BDFCB53-1A8F-F387-1B67-12BCEB8517B1}"/>
              </a:ext>
            </a:extLst>
          </p:cNvPr>
          <p:cNvSpPr/>
          <p:nvPr/>
        </p:nvSpPr>
        <p:spPr>
          <a:xfrm>
            <a:off x="6801709" y="1840682"/>
            <a:ext cx="438253" cy="421030"/>
          </a:xfrm>
          <a:prstGeom prst="rect">
            <a:avLst/>
          </a:prstGeom>
          <a:solidFill>
            <a:schemeClr val="tx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38" name="Rectangle 37">
            <a:extLst>
              <a:ext uri="{FF2B5EF4-FFF2-40B4-BE49-F238E27FC236}">
                <a16:creationId xmlns:a16="http://schemas.microsoft.com/office/drawing/2014/main" id="{C060F1D2-D77C-A8B7-5ADE-CDA74028000F}"/>
              </a:ext>
            </a:extLst>
          </p:cNvPr>
          <p:cNvSpPr/>
          <p:nvPr/>
        </p:nvSpPr>
        <p:spPr>
          <a:xfrm>
            <a:off x="6801709" y="2770830"/>
            <a:ext cx="438253" cy="421030"/>
          </a:xfrm>
          <a:prstGeom prst="rect">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9" name="Rectangle 38">
            <a:extLst>
              <a:ext uri="{FF2B5EF4-FFF2-40B4-BE49-F238E27FC236}">
                <a16:creationId xmlns:a16="http://schemas.microsoft.com/office/drawing/2014/main" id="{292EC1D8-C315-4FF9-5A4E-B1886CB6176B}"/>
              </a:ext>
            </a:extLst>
          </p:cNvPr>
          <p:cNvSpPr/>
          <p:nvPr userDrawn="1"/>
        </p:nvSpPr>
        <p:spPr>
          <a:xfrm>
            <a:off x="6827194" y="4602250"/>
            <a:ext cx="438253" cy="421030"/>
          </a:xfrm>
          <a:prstGeom prst="rect">
            <a:avLst/>
          </a:prstGeom>
          <a:solidFill>
            <a:schemeClr val="accent4"/>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40" name="TextBox 39">
            <a:extLst>
              <a:ext uri="{FF2B5EF4-FFF2-40B4-BE49-F238E27FC236}">
                <a16:creationId xmlns:a16="http://schemas.microsoft.com/office/drawing/2014/main" id="{8306726D-4B12-BCED-87F8-AB5B8449BB97}"/>
              </a:ext>
            </a:extLst>
          </p:cNvPr>
          <p:cNvSpPr txBox="1"/>
          <p:nvPr/>
        </p:nvSpPr>
        <p:spPr>
          <a:xfrm>
            <a:off x="1675475" y="2623255"/>
            <a:ext cx="4420525" cy="820738"/>
          </a:xfrm>
          <a:prstGeom prst="rect">
            <a:avLst/>
          </a:prstGeom>
          <a:noFill/>
        </p:spPr>
        <p:txBody>
          <a:bodyPr wrap="square" rtlCol="0">
            <a:noAutofit/>
          </a:bodyPr>
          <a:lstStyle/>
          <a:p>
            <a:pPr marL="0" indent="0">
              <a:spcBef>
                <a:spcPts val="400"/>
              </a:spcBef>
              <a:buNone/>
            </a:pPr>
            <a:r>
              <a:rPr lang="en-US" sz="1600" b="1"/>
              <a:t>Rocket Purple</a:t>
            </a:r>
          </a:p>
          <a:p>
            <a:pPr marL="0" indent="0">
              <a:spcBef>
                <a:spcPts val="400"/>
              </a:spcBef>
              <a:buNone/>
            </a:pPr>
            <a:r>
              <a:rPr lang="en-US" sz="1400"/>
              <a:t>Used for headers, container backgrounds, accent graphics and data visualization.</a:t>
            </a:r>
          </a:p>
        </p:txBody>
      </p:sp>
      <p:sp>
        <p:nvSpPr>
          <p:cNvPr id="41" name="TextBox 40">
            <a:extLst>
              <a:ext uri="{FF2B5EF4-FFF2-40B4-BE49-F238E27FC236}">
                <a16:creationId xmlns:a16="http://schemas.microsoft.com/office/drawing/2014/main" id="{D3C20D3B-0DAE-0694-BFEF-32530AF27655}"/>
              </a:ext>
            </a:extLst>
          </p:cNvPr>
          <p:cNvSpPr txBox="1"/>
          <p:nvPr/>
        </p:nvSpPr>
        <p:spPr>
          <a:xfrm>
            <a:off x="1675475" y="3603288"/>
            <a:ext cx="4420525" cy="605294"/>
          </a:xfrm>
          <a:prstGeom prst="rect">
            <a:avLst/>
          </a:prstGeom>
          <a:noFill/>
        </p:spPr>
        <p:txBody>
          <a:bodyPr wrap="square" rtlCol="0">
            <a:noAutofit/>
          </a:bodyPr>
          <a:lstStyle/>
          <a:p>
            <a:pPr marL="0" indent="0">
              <a:spcBef>
                <a:spcPts val="1400"/>
              </a:spcBef>
              <a:buNone/>
            </a:pPr>
            <a:r>
              <a:rPr lang="en-US" sz="1600" b="1"/>
              <a:t>White</a:t>
            </a:r>
          </a:p>
          <a:p>
            <a:pPr marL="0" indent="0">
              <a:spcBef>
                <a:spcPts val="400"/>
              </a:spcBef>
              <a:buNone/>
            </a:pPr>
            <a:r>
              <a:rPr lang="en-US" sz="1400"/>
              <a:t>Used for text - only on black backgrounds</a:t>
            </a:r>
          </a:p>
        </p:txBody>
      </p:sp>
      <p:sp>
        <p:nvSpPr>
          <p:cNvPr id="42" name="TextBox 41">
            <a:extLst>
              <a:ext uri="{FF2B5EF4-FFF2-40B4-BE49-F238E27FC236}">
                <a16:creationId xmlns:a16="http://schemas.microsoft.com/office/drawing/2014/main" id="{3A0870D4-CCA1-2544-B877-2C7D3540CF3E}"/>
              </a:ext>
            </a:extLst>
          </p:cNvPr>
          <p:cNvSpPr txBox="1"/>
          <p:nvPr/>
        </p:nvSpPr>
        <p:spPr>
          <a:xfrm>
            <a:off x="1675475" y="4474489"/>
            <a:ext cx="4420525" cy="605294"/>
          </a:xfrm>
          <a:prstGeom prst="rect">
            <a:avLst/>
          </a:prstGeom>
          <a:noFill/>
        </p:spPr>
        <p:txBody>
          <a:bodyPr wrap="square" rtlCol="0">
            <a:noAutofit/>
          </a:bodyPr>
          <a:lstStyle/>
          <a:p>
            <a:pPr marL="0" indent="0">
              <a:spcBef>
                <a:spcPts val="1400"/>
              </a:spcBef>
              <a:buNone/>
            </a:pPr>
            <a:r>
              <a:rPr lang="en-US" sz="1600" b="1"/>
              <a:t>Light Gray</a:t>
            </a:r>
          </a:p>
          <a:p>
            <a:pPr marL="0" indent="0">
              <a:spcBef>
                <a:spcPts val="400"/>
              </a:spcBef>
              <a:buNone/>
            </a:pPr>
            <a:r>
              <a:rPr lang="en-US" sz="1400"/>
              <a:t>Used for headers or container backgrounds.</a:t>
            </a:r>
          </a:p>
        </p:txBody>
      </p:sp>
      <p:sp>
        <p:nvSpPr>
          <p:cNvPr id="43" name="TextBox 42">
            <a:extLst>
              <a:ext uri="{FF2B5EF4-FFF2-40B4-BE49-F238E27FC236}">
                <a16:creationId xmlns:a16="http://schemas.microsoft.com/office/drawing/2014/main" id="{F36C877E-D166-95DA-1ED9-163B8D7BE527}"/>
              </a:ext>
            </a:extLst>
          </p:cNvPr>
          <p:cNvSpPr txBox="1"/>
          <p:nvPr/>
        </p:nvSpPr>
        <p:spPr>
          <a:xfrm>
            <a:off x="7455262" y="2639650"/>
            <a:ext cx="4420524" cy="605294"/>
          </a:xfrm>
          <a:prstGeom prst="rect">
            <a:avLst/>
          </a:prstGeom>
          <a:noFill/>
        </p:spPr>
        <p:txBody>
          <a:bodyPr wrap="square" rtlCol="0">
            <a:noAutofit/>
          </a:bodyPr>
          <a:lstStyle/>
          <a:p>
            <a:pPr marL="0" indent="0">
              <a:spcBef>
                <a:spcPts val="400"/>
              </a:spcBef>
              <a:buNone/>
            </a:pPr>
            <a:r>
              <a:rPr lang="en-US" sz="1600" b="1"/>
              <a:t>Rocket Navy</a:t>
            </a:r>
          </a:p>
          <a:p>
            <a:pPr marL="0" indent="0">
              <a:spcBef>
                <a:spcPts val="400"/>
              </a:spcBef>
              <a:buNone/>
            </a:pPr>
            <a:r>
              <a:rPr lang="en-US" sz="1400"/>
              <a:t>Used for headers or container backgrounds.</a:t>
            </a:r>
          </a:p>
        </p:txBody>
      </p:sp>
      <p:sp>
        <p:nvSpPr>
          <p:cNvPr id="44" name="TextBox 43">
            <a:extLst>
              <a:ext uri="{FF2B5EF4-FFF2-40B4-BE49-F238E27FC236}">
                <a16:creationId xmlns:a16="http://schemas.microsoft.com/office/drawing/2014/main" id="{6900E65D-5030-DD0F-4F1D-F8D3EADD87D4}"/>
              </a:ext>
            </a:extLst>
          </p:cNvPr>
          <p:cNvSpPr txBox="1"/>
          <p:nvPr/>
        </p:nvSpPr>
        <p:spPr>
          <a:xfrm>
            <a:off x="7455262" y="3593716"/>
            <a:ext cx="3704420" cy="605294"/>
          </a:xfrm>
          <a:prstGeom prst="rect">
            <a:avLst/>
          </a:prstGeom>
          <a:noFill/>
        </p:spPr>
        <p:txBody>
          <a:bodyPr wrap="square" rtlCol="0">
            <a:noAutofit/>
          </a:bodyPr>
          <a:lstStyle/>
          <a:p>
            <a:pPr marL="0" indent="0">
              <a:spcBef>
                <a:spcPts val="400"/>
              </a:spcBef>
              <a:buNone/>
            </a:pPr>
            <a:r>
              <a:rPr lang="en-US" sz="1600" b="1"/>
              <a:t>Violet</a:t>
            </a:r>
          </a:p>
          <a:p>
            <a:pPr marL="0" indent="0">
              <a:spcBef>
                <a:spcPts val="400"/>
              </a:spcBef>
              <a:buNone/>
            </a:pPr>
            <a:r>
              <a:rPr lang="en-US" sz="1400"/>
              <a:t>Used for headers or data visualization.</a:t>
            </a:r>
          </a:p>
        </p:txBody>
      </p:sp>
      <p:sp>
        <p:nvSpPr>
          <p:cNvPr id="45" name="TextBox 44">
            <a:extLst>
              <a:ext uri="{FF2B5EF4-FFF2-40B4-BE49-F238E27FC236}">
                <a16:creationId xmlns:a16="http://schemas.microsoft.com/office/drawing/2014/main" id="{44A37A23-2F1D-9A3E-001E-7212638CC241}"/>
              </a:ext>
            </a:extLst>
          </p:cNvPr>
          <p:cNvSpPr txBox="1"/>
          <p:nvPr userDrawn="1"/>
        </p:nvSpPr>
        <p:spPr>
          <a:xfrm>
            <a:off x="7455262" y="4489966"/>
            <a:ext cx="3704420" cy="605294"/>
          </a:xfrm>
          <a:prstGeom prst="rect">
            <a:avLst/>
          </a:prstGeom>
          <a:noFill/>
        </p:spPr>
        <p:txBody>
          <a:bodyPr wrap="square" rtlCol="0">
            <a:noAutofit/>
          </a:bodyPr>
          <a:lstStyle/>
          <a:p>
            <a:pPr marL="0" indent="0">
              <a:spcBef>
                <a:spcPts val="1400"/>
              </a:spcBef>
              <a:buNone/>
            </a:pPr>
            <a:r>
              <a:rPr lang="en-US" sz="1600" b="1"/>
              <a:t>Bright Blue</a:t>
            </a:r>
          </a:p>
          <a:p>
            <a:pPr marL="0" indent="0">
              <a:spcBef>
                <a:spcPts val="400"/>
              </a:spcBef>
              <a:buNone/>
            </a:pPr>
            <a:r>
              <a:rPr lang="en-US" sz="1400"/>
              <a:t>Used for headers or data visualization.</a:t>
            </a:r>
          </a:p>
        </p:txBody>
      </p:sp>
      <p:sp>
        <p:nvSpPr>
          <p:cNvPr id="6" name="TextBox 5">
            <a:extLst>
              <a:ext uri="{FF2B5EF4-FFF2-40B4-BE49-F238E27FC236}">
                <a16:creationId xmlns:a16="http://schemas.microsoft.com/office/drawing/2014/main" id="{08AF42A2-A288-F6FB-9692-C3A5D9D8F638}"/>
              </a:ext>
            </a:extLst>
          </p:cNvPr>
          <p:cNvSpPr txBox="1"/>
          <p:nvPr userDrawn="1"/>
        </p:nvSpPr>
        <p:spPr>
          <a:xfrm>
            <a:off x="553438" y="346226"/>
            <a:ext cx="11085123" cy="618456"/>
          </a:xfrm>
          <a:prstGeom prst="rect">
            <a:avLst/>
          </a:prstGeom>
          <a:noFill/>
        </p:spPr>
        <p:txBody>
          <a:bodyPr wrap="square" lIns="0" rtlCol="0" anchor="ctr">
            <a:noAutofit/>
          </a:bodyPr>
          <a:lstStyle/>
          <a:p>
            <a:r>
              <a:rPr lang="en-US" sz="3200"/>
              <a:t>Color usage</a:t>
            </a:r>
          </a:p>
        </p:txBody>
      </p:sp>
      <p:sp>
        <p:nvSpPr>
          <p:cNvPr id="22" name="Slide Number Placeholder 5">
            <a:extLst>
              <a:ext uri="{FF2B5EF4-FFF2-40B4-BE49-F238E27FC236}">
                <a16:creationId xmlns:a16="http://schemas.microsoft.com/office/drawing/2014/main" id="{5F3E8D65-751D-60A9-567C-7F6484821AF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4610214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Legal Disclaimer - MUST INCLUDE FOR EXTERNAL">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6FEE54-BAF2-4712-FAFA-13677978E100}"/>
              </a:ext>
            </a:extLst>
          </p:cNvPr>
          <p:cNvSpPr txBox="1"/>
          <p:nvPr userDrawn="1"/>
        </p:nvSpPr>
        <p:spPr>
          <a:xfrm>
            <a:off x="553438" y="346226"/>
            <a:ext cx="11085123" cy="618456"/>
          </a:xfrm>
          <a:prstGeom prst="rect">
            <a:avLst/>
          </a:prstGeom>
          <a:noFill/>
        </p:spPr>
        <p:txBody>
          <a:bodyPr wrap="square" lIns="0" rtlCol="0" anchor="ctr">
            <a:noAutofit/>
          </a:bodyPr>
          <a:lstStyle/>
          <a:p>
            <a:r>
              <a:rPr lang="en-US" sz="3200"/>
              <a:t>Rocket presentation disclaimer</a:t>
            </a:r>
          </a:p>
        </p:txBody>
      </p:sp>
      <p:sp>
        <p:nvSpPr>
          <p:cNvPr id="8" name="TextBox 7">
            <a:extLst>
              <a:ext uri="{FF2B5EF4-FFF2-40B4-BE49-F238E27FC236}">
                <a16:creationId xmlns:a16="http://schemas.microsoft.com/office/drawing/2014/main" id="{59ABA7E3-26A2-A734-780C-156E8E27F54B}"/>
              </a:ext>
            </a:extLst>
          </p:cNvPr>
          <p:cNvSpPr txBox="1"/>
          <p:nvPr userDrawn="1"/>
        </p:nvSpPr>
        <p:spPr>
          <a:xfrm>
            <a:off x="578163" y="1254225"/>
            <a:ext cx="11045801" cy="4133439"/>
          </a:xfrm>
          <a:prstGeom prst="rect">
            <a:avLst/>
          </a:prstGeom>
          <a:noFill/>
        </p:spPr>
        <p:txBody>
          <a:bodyPr wrap="square" lIns="0" rtlCol="0">
            <a:noAutofit/>
          </a:bodyPr>
          <a:lstStyle/>
          <a:p>
            <a:pPr>
              <a:lnSpc>
                <a:spcPct val="120000"/>
              </a:lnSpc>
            </a:pPr>
            <a:r>
              <a:rPr lang="en-US" sz="1100" dirty="0"/>
              <a:t>THE INFORMATION CONTAINED IN THIS PRESENTATION IS PROVIDED FOR INFORMATIONAL PURPOSES ONLY. WHILE EFFORTS WERE MADE TO VERIFY THE COMPLETENESS AND ACCURACY OF THE INFORMATION CONTAINED IN THIS PRESENTATION, IT IS PROVIDED “AS IS” WITHOUT WARRANTY OF ANY KIND, EXPRESS OR IMPLIED. IN ADDITION, THIS INFORMATION IS BASED ON ROCKET’S CURRENT PRODUCT PLANS AND STRATEGY, WHICH ARE SUBJECT TO CHANGE BY ROCKET WITHOUT NOTICE. ROCKET SHALL NOT BE RESPONSIBLE FOR ANY DAMAGES ARISING OUT OF THE USE OF, OR OTHERWISE RELATED TO, THIS PRESENTATION OR ANY OTHER DOCUMENTATION. NOTHING CONTAINED IN THIS PRESENTATION IS INTENDED TO, NOR SHALL HAVE THE EFFECT OF, CREATING ANY WARRANTIES OR REPRESENTATIONS FROM ROCKET (OR ITS SUPPLIERS OR LICENSORS), OR ALTERING THE TERMS AND CONDITIONS OF ANY AGREEMENT OR LICENSE GOVERNING THE USE OF ROCKET PRODUCTS OR SOFTWARE. </a:t>
            </a:r>
          </a:p>
          <a:p>
            <a:pPr>
              <a:lnSpc>
                <a:spcPct val="120000"/>
              </a:lnSpc>
            </a:pPr>
            <a:endParaRPr lang="en-US" sz="1100" dirty="0"/>
          </a:p>
          <a:p>
            <a:pPr>
              <a:lnSpc>
                <a:spcPct val="120000"/>
              </a:lnSpc>
            </a:pPr>
            <a:r>
              <a:rPr lang="en-US" sz="1100" dirty="0"/>
              <a:t>Rocket’s statements regarding its plans, directions, and intent are subject to change or withdrawal without notice at Rocket’s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a:p>
            <a:pPr>
              <a:lnSpc>
                <a:spcPct val="120000"/>
              </a:lnSpc>
            </a:pPr>
            <a:endParaRPr lang="en-US" sz="1100" dirty="0"/>
          </a:p>
          <a:p>
            <a:pPr>
              <a:lnSpc>
                <a:spcPct val="120000"/>
              </a:lnSpc>
            </a:pPr>
            <a:r>
              <a:rPr lang="en-US" sz="1100" dirty="0"/>
              <a:t>Rocket and Rocket logo are trademarks of Rocket Software Inc. (“Rocket Software”), registered in many jurisdictions worldwide. Other product and service names might be trademarks of Rocket Software or other companies. A current list of other Rocket Software-owned trademarks and guidelines of the permitted use are available at https://</a:t>
            </a:r>
            <a:r>
              <a:rPr lang="en-US" sz="1100" dirty="0" err="1"/>
              <a:t>www.rocketsoftware.com</a:t>
            </a:r>
            <a:r>
              <a:rPr lang="en-US" sz="1100" dirty="0"/>
              <a:t>/company/legal/trademarks</a:t>
            </a:r>
          </a:p>
          <a:p>
            <a:pPr>
              <a:lnSpc>
                <a:spcPct val="120000"/>
              </a:lnSpc>
            </a:pPr>
            <a:endParaRPr lang="en-US" sz="1100" dirty="0"/>
          </a:p>
          <a:p>
            <a:pPr>
              <a:lnSpc>
                <a:spcPct val="120000"/>
              </a:lnSpc>
            </a:pPr>
            <a:r>
              <a:rPr lang="en-US" sz="1100" dirty="0"/>
              <a:t>Other company, product, or service names may be trademarks or service marks of others.</a:t>
            </a:r>
          </a:p>
          <a:p>
            <a:pPr>
              <a:lnSpc>
                <a:spcPct val="120000"/>
              </a:lnSpc>
            </a:pPr>
            <a:r>
              <a:rPr lang="en-US" sz="1100" dirty="0"/>
              <a:t>© 2023 Rocket Software Inc. or its affiliates. All rights reserved.</a:t>
            </a:r>
          </a:p>
        </p:txBody>
      </p:sp>
      <p:pic>
        <p:nvPicPr>
          <p:cNvPr id="10" name="Picture 9">
            <a:extLst>
              <a:ext uri="{FF2B5EF4-FFF2-40B4-BE49-F238E27FC236}">
                <a16:creationId xmlns:a16="http://schemas.microsoft.com/office/drawing/2014/main" id="{8BF936B8-AB28-8517-8E86-FF83FCF25014}"/>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6" name="Slide Number Placeholder 5">
            <a:extLst>
              <a:ext uri="{FF2B5EF4-FFF2-40B4-BE49-F238E27FC236}">
                <a16:creationId xmlns:a16="http://schemas.microsoft.com/office/drawing/2014/main" id="{BA34B9AE-299D-9E7B-860C-F55F95BE976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419340490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mple conten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0422865-1D48-A647-BE5E-3E072F37C55C}"/>
              </a:ext>
            </a:extLst>
          </p:cNvPr>
          <p:cNvSpPr>
            <a:spLocks noGrp="1"/>
          </p:cNvSpPr>
          <p:nvPr>
            <p:ph idx="1"/>
          </p:nvPr>
        </p:nvSpPr>
        <p:spPr>
          <a:xfrm>
            <a:off x="571500" y="1521151"/>
            <a:ext cx="11049000" cy="4525966"/>
          </a:xfrm>
          <a:prstGeom prst="rect">
            <a:avLst/>
          </a:prstGeom>
        </p:spPr>
        <p:txBody>
          <a:bodyPr vert="horz" lIns="91440" tIns="45720" rIns="91440" bIns="45720" rtlCol="0">
            <a:normAutofit/>
          </a:bodyPr>
          <a:lstStyle>
            <a:lvl1pPr marL="0" indent="0">
              <a:lnSpc>
                <a:spcPct val="95000"/>
              </a:lnSpc>
              <a:spcAft>
                <a:spcPts val="500"/>
              </a:spcAft>
              <a:buNone/>
              <a:defRPr sz="2200" b="0" i="0">
                <a:solidFill>
                  <a:schemeClr val="tx1"/>
                </a:solidFill>
                <a:latin typeface="+mj-lt"/>
                <a:cs typeface="Arial" panose="020B0604020202020204" pitchFamily="34" charset="0"/>
              </a:defRPr>
            </a:lvl1pPr>
            <a:lvl2pPr>
              <a:lnSpc>
                <a:spcPct val="95000"/>
              </a:lnSpc>
              <a:defRPr sz="2200" b="0" i="0">
                <a:solidFill>
                  <a:schemeClr val="tx1"/>
                </a:solidFill>
                <a:latin typeface="+mj-lt"/>
                <a:cs typeface="Arial" panose="020B0604020202020204" pitchFamily="34" charset="0"/>
              </a:defRPr>
            </a:lvl2pPr>
            <a:lvl3pPr>
              <a:lnSpc>
                <a:spcPct val="95000"/>
              </a:lnSpc>
              <a:defRPr b="0" i="0">
                <a:solidFill>
                  <a:schemeClr val="tx1"/>
                </a:solidFill>
                <a:latin typeface="+mj-lt"/>
                <a:cs typeface="Arial" panose="020B0604020202020204" pitchFamily="34" charset="0"/>
              </a:defRPr>
            </a:lvl3pPr>
            <a:lvl4pPr>
              <a:lnSpc>
                <a:spcPct val="95000"/>
              </a:lnSpc>
              <a:defRPr b="0" i="0">
                <a:solidFill>
                  <a:schemeClr val="tx1"/>
                </a:solidFill>
                <a:latin typeface="+mj-lt"/>
                <a:cs typeface="Arial" panose="020B0604020202020204" pitchFamily="34" charset="0"/>
              </a:defRPr>
            </a:lvl4pPr>
            <a:lvl5pPr>
              <a:lnSpc>
                <a:spcPct val="95000"/>
              </a:lnSpc>
              <a:defRPr b="0" i="0">
                <a:solidFill>
                  <a:schemeClr val="tx1"/>
                </a:solidFill>
                <a:latin typeface="+mj-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E3D0CAF-1C30-6DD3-7B97-F92C67BE12C8}"/>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ea typeface="+mn-ea"/>
                <a:cs typeface="Arial" panose="020B0604020202020204" pitchFamily="34" charset="0"/>
              </a:defRPr>
            </a:lvl1pPr>
          </a:lstStyle>
          <a:p>
            <a:pPr marL="0" lvl="0" indent="-228600">
              <a:spcBef>
                <a:spcPts val="1000"/>
              </a:spcBef>
              <a:buFont typeface="Arial" panose="020B0604020202020204" pitchFamily="34" charset="0"/>
            </a:pPr>
            <a:r>
              <a:rPr lang="en-US"/>
              <a:t>Title goes here</a:t>
            </a:r>
          </a:p>
        </p:txBody>
      </p:sp>
    </p:spTree>
    <p:extLst>
      <p:ext uri="{BB962C8B-B14F-4D97-AF65-F5344CB8AC3E}">
        <p14:creationId xmlns:p14="http://schemas.microsoft.com/office/powerpoint/2010/main" val="76355356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88E022-BBD0-F19B-5137-400E47806E15}"/>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ea typeface="+mn-ea"/>
                <a:cs typeface="Arial" panose="020B0604020202020204" pitchFamily="34" charset="0"/>
              </a:defRPr>
            </a:lvl1pPr>
          </a:lstStyle>
          <a:p>
            <a:pPr marL="0" lvl="0" indent="-228600">
              <a:spcBef>
                <a:spcPts val="1000"/>
              </a:spcBef>
              <a:buFont typeface="Arial" panose="020B0604020202020204" pitchFamily="34" charset="0"/>
            </a:pPr>
            <a:r>
              <a:rPr lang="en-US"/>
              <a:t>Title goes here</a:t>
            </a:r>
          </a:p>
        </p:txBody>
      </p:sp>
    </p:spTree>
    <p:extLst>
      <p:ext uri="{BB962C8B-B14F-4D97-AF65-F5344CB8AC3E}">
        <p14:creationId xmlns:p14="http://schemas.microsoft.com/office/powerpoint/2010/main" val="31465452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EEDFC3F7-FB31-E14B-A52B-C4D474B497E4}"/>
              </a:ext>
            </a:extLst>
          </p:cNvPr>
          <p:cNvSpPr>
            <a:spLocks noGrp="1"/>
          </p:cNvSpPr>
          <p:nvPr>
            <p:ph sz="quarter" idx="18" hasCustomPrompt="1"/>
          </p:nvPr>
        </p:nvSpPr>
        <p:spPr>
          <a:xfrm>
            <a:off x="571500" y="1526531"/>
            <a:ext cx="3570884" cy="4520586"/>
          </a:xfrm>
          <a:prstGeom prst="rect">
            <a:avLst/>
          </a:prstGeom>
        </p:spPr>
        <p:txBody>
          <a:bodyPr/>
          <a:lstStyle>
            <a:lvl1pPr marL="0" indent="0">
              <a:buNone/>
              <a:defRPr sz="2400" b="1">
                <a:solidFill>
                  <a:schemeClr val="tx1"/>
                </a:solidFill>
                <a:latin typeface="+mj-lt"/>
                <a:cs typeface="Arial" panose="020B0604020202020204" pitchFamily="34" charset="0"/>
              </a:defRPr>
            </a:lvl1pPr>
            <a:lvl2pPr marL="0" indent="0" algn="l">
              <a:lnSpc>
                <a:spcPct val="95000"/>
              </a:lnSpc>
              <a:buNone/>
              <a:defRPr sz="1800">
                <a:solidFill>
                  <a:schemeClr val="tx1"/>
                </a:solidFill>
                <a:latin typeface="+mj-lt"/>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a:t>Point 1</a:t>
            </a:r>
          </a:p>
          <a:p>
            <a:pPr lvl="1"/>
            <a:r>
              <a:rPr lang="en-GB"/>
              <a:t>Lorem ipsum </a:t>
            </a:r>
            <a:r>
              <a:rPr lang="en-GB" err="1"/>
              <a:t>dolor</a:t>
            </a:r>
            <a:r>
              <a:rPr lang="en-GB"/>
              <a:t> sit </a:t>
            </a:r>
            <a:r>
              <a:rPr lang="en-GB" err="1"/>
              <a:t>amet</a:t>
            </a:r>
            <a:endParaRPr lang="en-GB"/>
          </a:p>
        </p:txBody>
      </p:sp>
      <p:sp>
        <p:nvSpPr>
          <p:cNvPr id="14" name="Content Placeholder 12">
            <a:extLst>
              <a:ext uri="{FF2B5EF4-FFF2-40B4-BE49-F238E27FC236}">
                <a16:creationId xmlns:a16="http://schemas.microsoft.com/office/drawing/2014/main" id="{90563862-DFC8-2441-9FEB-6811730C1AF3}"/>
              </a:ext>
            </a:extLst>
          </p:cNvPr>
          <p:cNvSpPr>
            <a:spLocks noGrp="1"/>
          </p:cNvSpPr>
          <p:nvPr>
            <p:ph sz="quarter" idx="19" hasCustomPrompt="1"/>
          </p:nvPr>
        </p:nvSpPr>
        <p:spPr>
          <a:xfrm>
            <a:off x="4324633" y="1526531"/>
            <a:ext cx="3570884" cy="4520586"/>
          </a:xfrm>
          <a:prstGeom prst="rect">
            <a:avLst/>
          </a:prstGeom>
        </p:spPr>
        <p:txBody>
          <a:bodyPr/>
          <a:lstStyle>
            <a:lvl1pPr marL="0" indent="0">
              <a:buNone/>
              <a:defRPr sz="2400" b="1">
                <a:solidFill>
                  <a:schemeClr val="tx1"/>
                </a:solidFill>
                <a:latin typeface="+mj-lt"/>
                <a:cs typeface="Arial" panose="020B0604020202020204" pitchFamily="34" charset="0"/>
              </a:defRPr>
            </a:lvl1pPr>
            <a:lvl2pPr marL="0" indent="0" algn="l">
              <a:buNone/>
              <a:defRPr lang="en-GB" sz="1800" kern="1200" dirty="0">
                <a:solidFill>
                  <a:schemeClr val="tx1"/>
                </a:solidFill>
                <a:latin typeface="+mj-lt"/>
                <a:ea typeface="+mn-ea"/>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a:t>Point 2</a:t>
            </a:r>
          </a:p>
          <a:p>
            <a:pPr marL="0" lvl="1" indent="0" algn="l" defTabSz="914400" rtl="0" eaLnBrk="1" latinLnBrk="0" hangingPunct="1">
              <a:lnSpc>
                <a:spcPct val="95000"/>
              </a:lnSpc>
              <a:spcBef>
                <a:spcPts val="500"/>
              </a:spcBef>
              <a:buFont typeface="Arial" panose="020B0604020202020204" pitchFamily="34" charset="0"/>
              <a:buNone/>
            </a:pPr>
            <a:r>
              <a:rPr lang="en-GB"/>
              <a:t>Lorem ipsum </a:t>
            </a:r>
            <a:r>
              <a:rPr lang="en-GB" err="1"/>
              <a:t>dolor</a:t>
            </a:r>
            <a:r>
              <a:rPr lang="en-GB"/>
              <a:t> sit </a:t>
            </a:r>
            <a:r>
              <a:rPr lang="en-GB" err="1"/>
              <a:t>amet</a:t>
            </a:r>
            <a:endParaRPr lang="en-GB"/>
          </a:p>
        </p:txBody>
      </p:sp>
      <p:sp>
        <p:nvSpPr>
          <p:cNvPr id="15" name="Content Placeholder 12">
            <a:extLst>
              <a:ext uri="{FF2B5EF4-FFF2-40B4-BE49-F238E27FC236}">
                <a16:creationId xmlns:a16="http://schemas.microsoft.com/office/drawing/2014/main" id="{78A89530-BA48-BB41-A133-E9B3132C75EC}"/>
              </a:ext>
            </a:extLst>
          </p:cNvPr>
          <p:cNvSpPr>
            <a:spLocks noGrp="1"/>
          </p:cNvSpPr>
          <p:nvPr>
            <p:ph sz="quarter" idx="20" hasCustomPrompt="1"/>
          </p:nvPr>
        </p:nvSpPr>
        <p:spPr>
          <a:xfrm>
            <a:off x="8077768" y="1526531"/>
            <a:ext cx="3570884" cy="4520586"/>
          </a:xfrm>
          <a:prstGeom prst="rect">
            <a:avLst/>
          </a:prstGeom>
        </p:spPr>
        <p:txBody>
          <a:bodyPr/>
          <a:lstStyle>
            <a:lvl1pPr marL="0" indent="0">
              <a:buNone/>
              <a:defRPr sz="2400" b="1">
                <a:solidFill>
                  <a:schemeClr val="tx1"/>
                </a:solidFill>
                <a:latin typeface="+mj-lt"/>
                <a:cs typeface="Arial" panose="020B0604020202020204" pitchFamily="34" charset="0"/>
              </a:defRPr>
            </a:lvl1pPr>
            <a:lvl2pPr marL="0" indent="0" algn="l">
              <a:buNone/>
              <a:defRPr lang="en-GB" sz="1800" kern="1200" dirty="0">
                <a:solidFill>
                  <a:schemeClr val="tx1"/>
                </a:solidFill>
                <a:latin typeface="+mj-lt"/>
                <a:ea typeface="+mn-ea"/>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a:t>Point 3</a:t>
            </a:r>
          </a:p>
          <a:p>
            <a:pPr marL="0" lvl="1" indent="0" algn="l" defTabSz="914400" rtl="0" eaLnBrk="1" latinLnBrk="0" hangingPunct="1">
              <a:lnSpc>
                <a:spcPct val="95000"/>
              </a:lnSpc>
              <a:spcBef>
                <a:spcPts val="500"/>
              </a:spcBef>
              <a:buFont typeface="Arial" panose="020B0604020202020204" pitchFamily="34" charset="0"/>
              <a:buNone/>
            </a:pPr>
            <a:r>
              <a:rPr lang="en-GB"/>
              <a:t>Lorem ipsum </a:t>
            </a:r>
            <a:r>
              <a:rPr lang="en-GB" err="1"/>
              <a:t>dolor</a:t>
            </a:r>
            <a:r>
              <a:rPr lang="en-GB"/>
              <a:t> sit </a:t>
            </a:r>
            <a:r>
              <a:rPr lang="en-GB" err="1"/>
              <a:t>amet</a:t>
            </a:r>
            <a:endParaRPr lang="en-GB"/>
          </a:p>
        </p:txBody>
      </p:sp>
      <p:sp>
        <p:nvSpPr>
          <p:cNvPr id="2" name="Title 1">
            <a:extLst>
              <a:ext uri="{FF2B5EF4-FFF2-40B4-BE49-F238E27FC236}">
                <a16:creationId xmlns:a16="http://schemas.microsoft.com/office/drawing/2014/main" id="{C1C19123-5780-3523-66E2-1310C1FFB0C0}"/>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ea typeface="+mn-ea"/>
                <a:cs typeface="Arial" panose="020B0604020202020204" pitchFamily="34" charset="0"/>
              </a:defRPr>
            </a:lvl1pPr>
          </a:lstStyle>
          <a:p>
            <a:pPr marL="0" lvl="0" indent="-228600">
              <a:spcBef>
                <a:spcPts val="1000"/>
              </a:spcBef>
              <a:buFont typeface="Arial" panose="020B0604020202020204" pitchFamily="34" charset="0"/>
            </a:pPr>
            <a:r>
              <a:rPr lang="en-US"/>
              <a:t>Title goes here</a:t>
            </a:r>
          </a:p>
        </p:txBody>
      </p:sp>
    </p:spTree>
    <p:extLst>
      <p:ext uri="{BB962C8B-B14F-4D97-AF65-F5344CB8AC3E}">
        <p14:creationId xmlns:p14="http://schemas.microsoft.com/office/powerpoint/2010/main" val="2792223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Purpl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DAA4F78E-A7B0-8656-C176-F1820629CD12}"/>
              </a:ext>
            </a:extLst>
          </p:cNvPr>
          <p:cNvSpPr>
            <a:spLocks noGrp="1"/>
          </p:cNvSpPr>
          <p:nvPr>
            <p:ph type="body" sz="quarter" idx="10" hasCustomPrompt="1"/>
          </p:nvPr>
        </p:nvSpPr>
        <p:spPr>
          <a:xfrm>
            <a:off x="587700" y="2456045"/>
            <a:ext cx="9891867" cy="3059112"/>
          </a:xfrm>
        </p:spPr>
        <p:txBody>
          <a:bodyPr lIns="0">
            <a:noAutofit/>
          </a:bodyPr>
          <a:lstStyle>
            <a:lvl1pPr marL="457200" indent="-457200">
              <a:lnSpc>
                <a:spcPct val="150000"/>
              </a:lnSpc>
              <a:buFont typeface="+mj-lt"/>
              <a:buAutoNum type="arabicPeriod"/>
              <a:tabLst>
                <a:tab pos="455613" algn="l"/>
              </a:tabLst>
              <a:defRPr sz="1600">
                <a:solidFill>
                  <a:schemeClr val="bg1"/>
                </a:solidFill>
              </a:defRPr>
            </a:lvl1pPr>
            <a:lvl2pPr marL="457200" indent="0">
              <a:buNone/>
              <a:defRPr/>
            </a:lvl2pPr>
          </a:lstStyle>
          <a:p>
            <a:r>
              <a:rPr lang="en-US"/>
              <a:t>List your agenda item here. Put your description here.</a:t>
            </a:r>
          </a:p>
          <a:p>
            <a:r>
              <a:rPr lang="en-US"/>
              <a:t>List your agenda item here</a:t>
            </a:r>
          </a:p>
          <a:p>
            <a:r>
              <a:rPr lang="en-US"/>
              <a:t>List your agenda item here</a:t>
            </a:r>
          </a:p>
          <a:p>
            <a:r>
              <a:rPr lang="en-US"/>
              <a:t>List your agenda item here</a:t>
            </a:r>
          </a:p>
          <a:p>
            <a:r>
              <a:rPr lang="en-US"/>
              <a:t>List your agenda item here</a:t>
            </a:r>
          </a:p>
          <a:p>
            <a:r>
              <a:rPr lang="en-US"/>
              <a:t>List your agenda item here</a:t>
            </a:r>
          </a:p>
        </p:txBody>
      </p:sp>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Title 1">
            <a:extLst>
              <a:ext uri="{FF2B5EF4-FFF2-40B4-BE49-F238E27FC236}">
                <a16:creationId xmlns:a16="http://schemas.microsoft.com/office/drawing/2014/main" id="{5F8CE788-E082-EC05-6C10-BA98FAA31E1A}"/>
              </a:ext>
            </a:extLst>
          </p:cNvPr>
          <p:cNvSpPr txBox="1">
            <a:spLocks/>
          </p:cNvSpPr>
          <p:nvPr userDrawn="1"/>
        </p:nvSpPr>
        <p:spPr>
          <a:xfrm>
            <a:off x="604326" y="391278"/>
            <a:ext cx="4660074" cy="938663"/>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6000">
                <a:solidFill>
                  <a:schemeClr val="bg1"/>
                </a:solidFill>
              </a:rPr>
              <a:t>Agenda</a:t>
            </a:r>
          </a:p>
        </p:txBody>
      </p:sp>
      <p:pic>
        <p:nvPicPr>
          <p:cNvPr id="6" name="Graphic 5">
            <a:extLst>
              <a:ext uri="{FF2B5EF4-FFF2-40B4-BE49-F238E27FC236}">
                <a16:creationId xmlns:a16="http://schemas.microsoft.com/office/drawing/2014/main" id="{B00601AF-3AA4-2108-042B-8600B26A985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91869542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791E13B8-F55F-4C4F-BB22-7475EBD3B8E3}"/>
              </a:ext>
            </a:extLst>
          </p:cNvPr>
          <p:cNvSpPr>
            <a:spLocks noGrp="1"/>
          </p:cNvSpPr>
          <p:nvPr>
            <p:ph sz="quarter" idx="13" hasCustomPrompt="1"/>
          </p:nvPr>
        </p:nvSpPr>
        <p:spPr>
          <a:xfrm>
            <a:off x="571500" y="1521152"/>
            <a:ext cx="5382566" cy="4525965"/>
          </a:xfrm>
          <a:prstGeom prst="rect">
            <a:avLst/>
          </a:prstGeom>
        </p:spPr>
        <p:txBody>
          <a:bodyPr>
            <a:noAutofit/>
          </a:bodyPr>
          <a:lstStyle>
            <a:lvl1pPr marL="0" indent="0">
              <a:lnSpc>
                <a:spcPct val="95000"/>
              </a:lnSpc>
              <a:buNone/>
              <a:defRPr sz="1800" b="0" i="0">
                <a:solidFill>
                  <a:schemeClr val="tx1"/>
                </a:solidFill>
                <a:latin typeface="+mj-lt"/>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9" name="Content Placeholder 5">
            <a:extLst>
              <a:ext uri="{FF2B5EF4-FFF2-40B4-BE49-F238E27FC236}">
                <a16:creationId xmlns:a16="http://schemas.microsoft.com/office/drawing/2014/main" id="{3542A8F9-C7FF-0541-B506-8503CB6B2962}"/>
              </a:ext>
            </a:extLst>
          </p:cNvPr>
          <p:cNvSpPr>
            <a:spLocks noGrp="1"/>
          </p:cNvSpPr>
          <p:nvPr>
            <p:ph sz="quarter" idx="14" hasCustomPrompt="1"/>
          </p:nvPr>
        </p:nvSpPr>
        <p:spPr>
          <a:xfrm>
            <a:off x="6126329" y="1521151"/>
            <a:ext cx="5494171" cy="4525965"/>
          </a:xfrm>
          <a:prstGeom prst="rect">
            <a:avLst/>
          </a:prstGeom>
        </p:spPr>
        <p:txBody>
          <a:bodyPr>
            <a:noAutofit/>
          </a:bodyPr>
          <a:lstStyle>
            <a:lvl1pPr marL="0" indent="0">
              <a:lnSpc>
                <a:spcPct val="95000"/>
              </a:lnSpc>
              <a:buNone/>
              <a:defRPr sz="1800" b="0" i="0">
                <a:solidFill>
                  <a:schemeClr val="tx1"/>
                </a:solidFill>
                <a:latin typeface="+mj-lt"/>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 name="Title 1">
            <a:extLst>
              <a:ext uri="{FF2B5EF4-FFF2-40B4-BE49-F238E27FC236}">
                <a16:creationId xmlns:a16="http://schemas.microsoft.com/office/drawing/2014/main" id="{7D5DDF5B-0C64-A3E9-0C2F-5F76335B55CD}"/>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ea typeface="+mn-ea"/>
                <a:cs typeface="Arial" panose="020B0604020202020204" pitchFamily="34" charset="0"/>
              </a:defRPr>
            </a:lvl1pPr>
          </a:lstStyle>
          <a:p>
            <a:pPr marL="0" lvl="0" indent="-228600">
              <a:spcBef>
                <a:spcPts val="1000"/>
              </a:spcBef>
              <a:buFont typeface="Arial" panose="020B0604020202020204" pitchFamily="34" charset="0"/>
            </a:pPr>
            <a:r>
              <a:rPr lang="en-US"/>
              <a:t>Title goes here</a:t>
            </a:r>
          </a:p>
        </p:txBody>
      </p:sp>
    </p:spTree>
    <p:extLst>
      <p:ext uri="{BB962C8B-B14F-4D97-AF65-F5344CB8AC3E}">
        <p14:creationId xmlns:p14="http://schemas.microsoft.com/office/powerpoint/2010/main" val="50265763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 Icons + Content">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7CA5F6BA-0282-F1AC-4690-D6483963A1A4}"/>
              </a:ext>
            </a:extLst>
          </p:cNvPr>
          <p:cNvSpPr>
            <a:spLocks noGrp="1"/>
          </p:cNvSpPr>
          <p:nvPr>
            <p:ph type="body" sz="quarter" idx="13" hasCustomPrompt="1"/>
          </p:nvPr>
        </p:nvSpPr>
        <p:spPr>
          <a:xfrm>
            <a:off x="858778" y="4140979"/>
            <a:ext cx="1852798" cy="1113716"/>
          </a:xfrm>
          <a:prstGeom prst="rect">
            <a:avLst/>
          </a:prstGeom>
        </p:spPr>
        <p:txBody>
          <a:bodyPr>
            <a:noAutofit/>
          </a:bodyPr>
          <a:lstStyle>
            <a:lvl1pPr marL="0" indent="0" algn="ctr">
              <a:lnSpc>
                <a:spcPct val="120000"/>
              </a:lnSpc>
              <a:spcBef>
                <a:spcPts val="0"/>
              </a:spcBef>
              <a:buNone/>
              <a:defRPr sz="1100"/>
            </a:lvl1pPr>
          </a:lstStyle>
          <a:p>
            <a:r>
              <a:rPr lang="en-US"/>
              <a:t>Short Description</a:t>
            </a:r>
          </a:p>
        </p:txBody>
      </p:sp>
      <p:sp>
        <p:nvSpPr>
          <p:cNvPr id="3" name="Text Placeholder 10">
            <a:extLst>
              <a:ext uri="{FF2B5EF4-FFF2-40B4-BE49-F238E27FC236}">
                <a16:creationId xmlns:a16="http://schemas.microsoft.com/office/drawing/2014/main" id="{C199C646-127B-DF62-CDC7-763772F67EBB}"/>
              </a:ext>
            </a:extLst>
          </p:cNvPr>
          <p:cNvSpPr>
            <a:spLocks noGrp="1"/>
          </p:cNvSpPr>
          <p:nvPr>
            <p:ph type="body" sz="quarter" idx="14" hasCustomPrompt="1"/>
          </p:nvPr>
        </p:nvSpPr>
        <p:spPr>
          <a:xfrm>
            <a:off x="858778" y="2939910"/>
            <a:ext cx="1852798" cy="917475"/>
          </a:xfrm>
          <a:prstGeom prst="rect">
            <a:avLst/>
          </a:prstGeom>
        </p:spPr>
        <p:txBody>
          <a:bodyPr anchor="ctr">
            <a:noAutofit/>
          </a:bodyPr>
          <a:lstStyle>
            <a:lvl1pPr marL="0" indent="0" algn="ctr">
              <a:lnSpc>
                <a:spcPct val="120000"/>
              </a:lnSpc>
              <a:spcBef>
                <a:spcPts val="0"/>
              </a:spcBef>
              <a:buNone/>
              <a:defRPr sz="1200" b="1"/>
            </a:lvl1pPr>
          </a:lstStyle>
          <a:p>
            <a:r>
              <a:rPr lang="en-US"/>
              <a:t>Titles Here.</a:t>
            </a:r>
          </a:p>
        </p:txBody>
      </p:sp>
      <p:sp>
        <p:nvSpPr>
          <p:cNvPr id="4" name="Oval 3">
            <a:extLst>
              <a:ext uri="{FF2B5EF4-FFF2-40B4-BE49-F238E27FC236}">
                <a16:creationId xmlns:a16="http://schemas.microsoft.com/office/drawing/2014/main" id="{F85420E7-57BC-A94C-E9C5-4D7143EE592F}"/>
              </a:ext>
            </a:extLst>
          </p:cNvPr>
          <p:cNvSpPr/>
          <p:nvPr userDrawn="1"/>
        </p:nvSpPr>
        <p:spPr>
          <a:xfrm>
            <a:off x="1232284" y="1827639"/>
            <a:ext cx="1105786" cy="11057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5" name="Picture Placeholder 22">
            <a:extLst>
              <a:ext uri="{FF2B5EF4-FFF2-40B4-BE49-F238E27FC236}">
                <a16:creationId xmlns:a16="http://schemas.microsoft.com/office/drawing/2014/main" id="{0CAA33A8-C5AA-D390-679E-37D4D9886BC3}"/>
              </a:ext>
            </a:extLst>
          </p:cNvPr>
          <p:cNvSpPr>
            <a:spLocks noGrp="1"/>
          </p:cNvSpPr>
          <p:nvPr>
            <p:ph type="pic" sz="quarter" idx="50" hasCustomPrompt="1"/>
          </p:nvPr>
        </p:nvSpPr>
        <p:spPr>
          <a:xfrm>
            <a:off x="1382545"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7" name="Text Placeholder 10">
            <a:extLst>
              <a:ext uri="{FF2B5EF4-FFF2-40B4-BE49-F238E27FC236}">
                <a16:creationId xmlns:a16="http://schemas.microsoft.com/office/drawing/2014/main" id="{61F3A4B8-F943-484F-FC37-6D92A3B997F8}"/>
              </a:ext>
            </a:extLst>
          </p:cNvPr>
          <p:cNvSpPr>
            <a:spLocks noGrp="1"/>
          </p:cNvSpPr>
          <p:nvPr>
            <p:ph type="body" sz="quarter" idx="51" hasCustomPrompt="1"/>
          </p:nvPr>
        </p:nvSpPr>
        <p:spPr>
          <a:xfrm rot="16200000">
            <a:off x="60282" y="3194230"/>
            <a:ext cx="917473" cy="408834"/>
          </a:xfrm>
          <a:prstGeom prst="rect">
            <a:avLst/>
          </a:prstGeom>
        </p:spPr>
        <p:txBody>
          <a:bodyPr>
            <a:noAutofit/>
          </a:bodyPr>
          <a:lstStyle>
            <a:lvl1pPr marL="0" indent="0" algn="ctr">
              <a:lnSpc>
                <a:spcPct val="120000"/>
              </a:lnSpc>
              <a:spcBef>
                <a:spcPts val="0"/>
              </a:spcBef>
              <a:buNone/>
              <a:defRPr sz="1050" b="0"/>
            </a:lvl1pPr>
          </a:lstStyle>
          <a:p>
            <a:r>
              <a:rPr lang="en-US"/>
              <a:t>Initiatives</a:t>
            </a:r>
          </a:p>
        </p:txBody>
      </p:sp>
      <p:sp>
        <p:nvSpPr>
          <p:cNvPr id="8" name="Text Placeholder 10">
            <a:extLst>
              <a:ext uri="{FF2B5EF4-FFF2-40B4-BE49-F238E27FC236}">
                <a16:creationId xmlns:a16="http://schemas.microsoft.com/office/drawing/2014/main" id="{CE90C0FD-E333-9693-8A18-9DF4E74EAD39}"/>
              </a:ext>
            </a:extLst>
          </p:cNvPr>
          <p:cNvSpPr>
            <a:spLocks noGrp="1"/>
          </p:cNvSpPr>
          <p:nvPr>
            <p:ph type="body" sz="quarter" idx="52" hasCustomPrompt="1"/>
          </p:nvPr>
        </p:nvSpPr>
        <p:spPr>
          <a:xfrm rot="16200000">
            <a:off x="-37839" y="4493419"/>
            <a:ext cx="1113716" cy="408834"/>
          </a:xfrm>
          <a:prstGeom prst="rect">
            <a:avLst/>
          </a:prstGeom>
        </p:spPr>
        <p:txBody>
          <a:bodyPr>
            <a:noAutofit/>
          </a:bodyPr>
          <a:lstStyle>
            <a:lvl1pPr marL="0" indent="0" algn="ctr">
              <a:lnSpc>
                <a:spcPct val="120000"/>
              </a:lnSpc>
              <a:spcBef>
                <a:spcPts val="0"/>
              </a:spcBef>
              <a:buNone/>
              <a:defRPr sz="1050" b="0"/>
            </a:lvl1pPr>
          </a:lstStyle>
          <a:p>
            <a:r>
              <a:rPr lang="en-US"/>
              <a:t>Goals</a:t>
            </a:r>
          </a:p>
        </p:txBody>
      </p:sp>
      <p:sp>
        <p:nvSpPr>
          <p:cNvPr id="9" name="Text Placeholder 10">
            <a:extLst>
              <a:ext uri="{FF2B5EF4-FFF2-40B4-BE49-F238E27FC236}">
                <a16:creationId xmlns:a16="http://schemas.microsoft.com/office/drawing/2014/main" id="{86CC082B-957F-D589-E72D-0D041C297929}"/>
              </a:ext>
            </a:extLst>
          </p:cNvPr>
          <p:cNvSpPr>
            <a:spLocks noGrp="1"/>
          </p:cNvSpPr>
          <p:nvPr>
            <p:ph type="body" sz="quarter" idx="53" hasCustomPrompt="1"/>
          </p:nvPr>
        </p:nvSpPr>
        <p:spPr>
          <a:xfrm>
            <a:off x="3095406" y="4140979"/>
            <a:ext cx="1852798" cy="1113716"/>
          </a:xfrm>
          <a:prstGeom prst="rect">
            <a:avLst/>
          </a:prstGeom>
        </p:spPr>
        <p:txBody>
          <a:bodyPr>
            <a:noAutofit/>
          </a:bodyPr>
          <a:lstStyle>
            <a:lvl1pPr marL="0" indent="0" algn="ctr">
              <a:lnSpc>
                <a:spcPct val="120000"/>
              </a:lnSpc>
              <a:spcBef>
                <a:spcPts val="0"/>
              </a:spcBef>
              <a:buNone/>
              <a:defRPr sz="1100"/>
            </a:lvl1pPr>
          </a:lstStyle>
          <a:p>
            <a:r>
              <a:rPr lang="en-US"/>
              <a:t>Short Description</a:t>
            </a:r>
          </a:p>
        </p:txBody>
      </p:sp>
      <p:sp>
        <p:nvSpPr>
          <p:cNvPr id="10" name="Text Placeholder 10">
            <a:extLst>
              <a:ext uri="{FF2B5EF4-FFF2-40B4-BE49-F238E27FC236}">
                <a16:creationId xmlns:a16="http://schemas.microsoft.com/office/drawing/2014/main" id="{EA671473-5B13-FD43-9C73-3B80DCFA623B}"/>
              </a:ext>
            </a:extLst>
          </p:cNvPr>
          <p:cNvSpPr>
            <a:spLocks noGrp="1"/>
          </p:cNvSpPr>
          <p:nvPr>
            <p:ph type="body" sz="quarter" idx="54" hasCustomPrompt="1"/>
          </p:nvPr>
        </p:nvSpPr>
        <p:spPr>
          <a:xfrm>
            <a:off x="3095406" y="2939910"/>
            <a:ext cx="1852798" cy="917475"/>
          </a:xfrm>
          <a:prstGeom prst="rect">
            <a:avLst/>
          </a:prstGeom>
        </p:spPr>
        <p:txBody>
          <a:bodyPr anchor="ctr">
            <a:noAutofit/>
          </a:bodyPr>
          <a:lstStyle>
            <a:lvl1pPr marL="0" indent="0" algn="ctr">
              <a:lnSpc>
                <a:spcPct val="120000"/>
              </a:lnSpc>
              <a:spcBef>
                <a:spcPts val="0"/>
              </a:spcBef>
              <a:buNone/>
              <a:defRPr sz="1200" b="1"/>
            </a:lvl1pPr>
          </a:lstStyle>
          <a:p>
            <a:r>
              <a:rPr lang="en-US"/>
              <a:t>Titles Here.</a:t>
            </a:r>
          </a:p>
        </p:txBody>
      </p:sp>
      <p:sp>
        <p:nvSpPr>
          <p:cNvPr id="11" name="Oval 10">
            <a:extLst>
              <a:ext uri="{FF2B5EF4-FFF2-40B4-BE49-F238E27FC236}">
                <a16:creationId xmlns:a16="http://schemas.microsoft.com/office/drawing/2014/main" id="{557A6952-0D2B-C30C-6E97-59F5E815DD86}"/>
              </a:ext>
            </a:extLst>
          </p:cNvPr>
          <p:cNvSpPr/>
          <p:nvPr userDrawn="1"/>
        </p:nvSpPr>
        <p:spPr>
          <a:xfrm>
            <a:off x="3462957" y="1827639"/>
            <a:ext cx="1105786" cy="11057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12" name="Picture Placeholder 22">
            <a:extLst>
              <a:ext uri="{FF2B5EF4-FFF2-40B4-BE49-F238E27FC236}">
                <a16:creationId xmlns:a16="http://schemas.microsoft.com/office/drawing/2014/main" id="{F4572122-D57D-6751-A337-4B25C8DD7705}"/>
              </a:ext>
            </a:extLst>
          </p:cNvPr>
          <p:cNvSpPr>
            <a:spLocks noGrp="1"/>
          </p:cNvSpPr>
          <p:nvPr>
            <p:ph type="pic" sz="quarter" idx="55" hasCustomPrompt="1"/>
          </p:nvPr>
        </p:nvSpPr>
        <p:spPr>
          <a:xfrm>
            <a:off x="3613218"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13" name="Text Placeholder 10">
            <a:extLst>
              <a:ext uri="{FF2B5EF4-FFF2-40B4-BE49-F238E27FC236}">
                <a16:creationId xmlns:a16="http://schemas.microsoft.com/office/drawing/2014/main" id="{0F123B4F-923B-B165-91FA-ED94C0460884}"/>
              </a:ext>
            </a:extLst>
          </p:cNvPr>
          <p:cNvSpPr>
            <a:spLocks noGrp="1"/>
          </p:cNvSpPr>
          <p:nvPr>
            <p:ph type="body" sz="quarter" idx="58" hasCustomPrompt="1"/>
          </p:nvPr>
        </p:nvSpPr>
        <p:spPr>
          <a:xfrm>
            <a:off x="5332034" y="4140979"/>
            <a:ext cx="1852798" cy="1113716"/>
          </a:xfrm>
          <a:prstGeom prst="rect">
            <a:avLst/>
          </a:prstGeom>
        </p:spPr>
        <p:txBody>
          <a:bodyPr>
            <a:noAutofit/>
          </a:bodyPr>
          <a:lstStyle>
            <a:lvl1pPr marL="0" indent="0" algn="ctr">
              <a:lnSpc>
                <a:spcPct val="120000"/>
              </a:lnSpc>
              <a:spcBef>
                <a:spcPts val="0"/>
              </a:spcBef>
              <a:buNone/>
              <a:defRPr sz="1100"/>
            </a:lvl1pPr>
          </a:lstStyle>
          <a:p>
            <a:r>
              <a:rPr lang="en-US"/>
              <a:t>Short Description</a:t>
            </a:r>
          </a:p>
        </p:txBody>
      </p:sp>
      <p:sp>
        <p:nvSpPr>
          <p:cNvPr id="14" name="Text Placeholder 10">
            <a:extLst>
              <a:ext uri="{FF2B5EF4-FFF2-40B4-BE49-F238E27FC236}">
                <a16:creationId xmlns:a16="http://schemas.microsoft.com/office/drawing/2014/main" id="{E9338852-1CB1-FED1-B2EF-810DFE2CC03F}"/>
              </a:ext>
            </a:extLst>
          </p:cNvPr>
          <p:cNvSpPr>
            <a:spLocks noGrp="1"/>
          </p:cNvSpPr>
          <p:nvPr>
            <p:ph type="body" sz="quarter" idx="59" hasCustomPrompt="1"/>
          </p:nvPr>
        </p:nvSpPr>
        <p:spPr>
          <a:xfrm>
            <a:off x="5332034" y="2939910"/>
            <a:ext cx="1852798" cy="917475"/>
          </a:xfrm>
          <a:prstGeom prst="rect">
            <a:avLst/>
          </a:prstGeom>
        </p:spPr>
        <p:txBody>
          <a:bodyPr anchor="ctr">
            <a:noAutofit/>
          </a:bodyPr>
          <a:lstStyle>
            <a:lvl1pPr marL="0" indent="0" algn="ctr">
              <a:lnSpc>
                <a:spcPct val="120000"/>
              </a:lnSpc>
              <a:spcBef>
                <a:spcPts val="0"/>
              </a:spcBef>
              <a:buNone/>
              <a:defRPr sz="1200" b="1"/>
            </a:lvl1pPr>
          </a:lstStyle>
          <a:p>
            <a:r>
              <a:rPr lang="en-US"/>
              <a:t>Titles Here.</a:t>
            </a:r>
          </a:p>
        </p:txBody>
      </p:sp>
      <p:sp>
        <p:nvSpPr>
          <p:cNvPr id="15" name="Oval 14">
            <a:extLst>
              <a:ext uri="{FF2B5EF4-FFF2-40B4-BE49-F238E27FC236}">
                <a16:creationId xmlns:a16="http://schemas.microsoft.com/office/drawing/2014/main" id="{9B053079-CAC6-BC6F-E044-94785E42B6ED}"/>
              </a:ext>
            </a:extLst>
          </p:cNvPr>
          <p:cNvSpPr/>
          <p:nvPr userDrawn="1"/>
        </p:nvSpPr>
        <p:spPr>
          <a:xfrm>
            <a:off x="5685178" y="1827639"/>
            <a:ext cx="1105786" cy="1105786"/>
          </a:xfrm>
          <a:prstGeom prst="ellipse">
            <a:avLst/>
          </a:prstGeom>
          <a:solidFill>
            <a:srgbClr val="0F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16" name="Picture Placeholder 22">
            <a:extLst>
              <a:ext uri="{FF2B5EF4-FFF2-40B4-BE49-F238E27FC236}">
                <a16:creationId xmlns:a16="http://schemas.microsoft.com/office/drawing/2014/main" id="{815C97E0-9C3C-AB29-5E82-6E7E092BC437}"/>
              </a:ext>
            </a:extLst>
          </p:cNvPr>
          <p:cNvSpPr>
            <a:spLocks noGrp="1"/>
          </p:cNvSpPr>
          <p:nvPr>
            <p:ph type="pic" sz="quarter" idx="60" hasCustomPrompt="1"/>
          </p:nvPr>
        </p:nvSpPr>
        <p:spPr>
          <a:xfrm>
            <a:off x="5835439"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17" name="Text Placeholder 10">
            <a:extLst>
              <a:ext uri="{FF2B5EF4-FFF2-40B4-BE49-F238E27FC236}">
                <a16:creationId xmlns:a16="http://schemas.microsoft.com/office/drawing/2014/main" id="{B1189A02-78E4-1D02-3636-DC5081CDB786}"/>
              </a:ext>
            </a:extLst>
          </p:cNvPr>
          <p:cNvSpPr>
            <a:spLocks noGrp="1"/>
          </p:cNvSpPr>
          <p:nvPr>
            <p:ph type="body" sz="quarter" idx="63" hasCustomPrompt="1"/>
          </p:nvPr>
        </p:nvSpPr>
        <p:spPr>
          <a:xfrm>
            <a:off x="7568662" y="4140979"/>
            <a:ext cx="1852798" cy="1113716"/>
          </a:xfrm>
          <a:prstGeom prst="rect">
            <a:avLst/>
          </a:prstGeom>
        </p:spPr>
        <p:txBody>
          <a:bodyPr>
            <a:noAutofit/>
          </a:bodyPr>
          <a:lstStyle>
            <a:lvl1pPr marL="0" indent="0" algn="ctr">
              <a:lnSpc>
                <a:spcPct val="120000"/>
              </a:lnSpc>
              <a:spcBef>
                <a:spcPts val="0"/>
              </a:spcBef>
              <a:buNone/>
              <a:defRPr sz="1100"/>
            </a:lvl1pPr>
          </a:lstStyle>
          <a:p>
            <a:r>
              <a:rPr lang="en-US"/>
              <a:t>Short Description</a:t>
            </a:r>
          </a:p>
        </p:txBody>
      </p:sp>
      <p:sp>
        <p:nvSpPr>
          <p:cNvPr id="18" name="Text Placeholder 10">
            <a:extLst>
              <a:ext uri="{FF2B5EF4-FFF2-40B4-BE49-F238E27FC236}">
                <a16:creationId xmlns:a16="http://schemas.microsoft.com/office/drawing/2014/main" id="{A36D1A43-9EAB-BFC9-5C9D-66B9A620FB91}"/>
              </a:ext>
            </a:extLst>
          </p:cNvPr>
          <p:cNvSpPr>
            <a:spLocks noGrp="1"/>
          </p:cNvSpPr>
          <p:nvPr>
            <p:ph type="body" sz="quarter" idx="64" hasCustomPrompt="1"/>
          </p:nvPr>
        </p:nvSpPr>
        <p:spPr>
          <a:xfrm>
            <a:off x="7568662" y="2939910"/>
            <a:ext cx="1852798" cy="917475"/>
          </a:xfrm>
          <a:prstGeom prst="rect">
            <a:avLst/>
          </a:prstGeom>
        </p:spPr>
        <p:txBody>
          <a:bodyPr anchor="ctr">
            <a:noAutofit/>
          </a:bodyPr>
          <a:lstStyle>
            <a:lvl1pPr marL="0" indent="0" algn="ctr">
              <a:lnSpc>
                <a:spcPct val="120000"/>
              </a:lnSpc>
              <a:spcBef>
                <a:spcPts val="0"/>
              </a:spcBef>
              <a:buNone/>
              <a:defRPr sz="1200" b="1"/>
            </a:lvl1pPr>
          </a:lstStyle>
          <a:p>
            <a:r>
              <a:rPr lang="en-US"/>
              <a:t>Titles Here.</a:t>
            </a:r>
          </a:p>
        </p:txBody>
      </p:sp>
      <p:sp>
        <p:nvSpPr>
          <p:cNvPr id="19" name="Oval 18">
            <a:extLst>
              <a:ext uri="{FF2B5EF4-FFF2-40B4-BE49-F238E27FC236}">
                <a16:creationId xmlns:a16="http://schemas.microsoft.com/office/drawing/2014/main" id="{5D0CD14E-A933-BB5D-68A1-D457ABB44412}"/>
              </a:ext>
            </a:extLst>
          </p:cNvPr>
          <p:cNvSpPr/>
          <p:nvPr userDrawn="1"/>
        </p:nvSpPr>
        <p:spPr>
          <a:xfrm>
            <a:off x="7920459" y="1827639"/>
            <a:ext cx="1105786" cy="110578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20" name="Picture Placeholder 22">
            <a:extLst>
              <a:ext uri="{FF2B5EF4-FFF2-40B4-BE49-F238E27FC236}">
                <a16:creationId xmlns:a16="http://schemas.microsoft.com/office/drawing/2014/main" id="{F3D8E64C-467E-E0FB-04B5-DE534A51FC02}"/>
              </a:ext>
            </a:extLst>
          </p:cNvPr>
          <p:cNvSpPr>
            <a:spLocks noGrp="1"/>
          </p:cNvSpPr>
          <p:nvPr>
            <p:ph type="pic" sz="quarter" idx="65" hasCustomPrompt="1"/>
          </p:nvPr>
        </p:nvSpPr>
        <p:spPr>
          <a:xfrm>
            <a:off x="8070720"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21" name="Text Placeholder 10">
            <a:extLst>
              <a:ext uri="{FF2B5EF4-FFF2-40B4-BE49-F238E27FC236}">
                <a16:creationId xmlns:a16="http://schemas.microsoft.com/office/drawing/2014/main" id="{31E7FAEF-6865-2F5E-BD3E-741755B9DFF5}"/>
              </a:ext>
            </a:extLst>
          </p:cNvPr>
          <p:cNvSpPr>
            <a:spLocks noGrp="1"/>
          </p:cNvSpPr>
          <p:nvPr>
            <p:ph type="body" sz="quarter" idx="66" hasCustomPrompt="1"/>
          </p:nvPr>
        </p:nvSpPr>
        <p:spPr>
          <a:xfrm>
            <a:off x="9805290" y="4140979"/>
            <a:ext cx="1852798" cy="1113716"/>
          </a:xfrm>
          <a:prstGeom prst="rect">
            <a:avLst/>
          </a:prstGeom>
        </p:spPr>
        <p:txBody>
          <a:bodyPr>
            <a:noAutofit/>
          </a:bodyPr>
          <a:lstStyle>
            <a:lvl1pPr marL="0" indent="0" algn="ctr">
              <a:lnSpc>
                <a:spcPct val="120000"/>
              </a:lnSpc>
              <a:spcBef>
                <a:spcPts val="0"/>
              </a:spcBef>
              <a:buNone/>
              <a:defRPr sz="1100"/>
            </a:lvl1pPr>
          </a:lstStyle>
          <a:p>
            <a:r>
              <a:rPr lang="en-US"/>
              <a:t>Short Description</a:t>
            </a:r>
          </a:p>
        </p:txBody>
      </p:sp>
      <p:sp>
        <p:nvSpPr>
          <p:cNvPr id="22" name="Text Placeholder 10">
            <a:extLst>
              <a:ext uri="{FF2B5EF4-FFF2-40B4-BE49-F238E27FC236}">
                <a16:creationId xmlns:a16="http://schemas.microsoft.com/office/drawing/2014/main" id="{E54412AF-00F7-8E59-7DDB-E62DDAACBD9F}"/>
              </a:ext>
            </a:extLst>
          </p:cNvPr>
          <p:cNvSpPr>
            <a:spLocks noGrp="1"/>
          </p:cNvSpPr>
          <p:nvPr>
            <p:ph type="body" sz="quarter" idx="67" hasCustomPrompt="1"/>
          </p:nvPr>
        </p:nvSpPr>
        <p:spPr>
          <a:xfrm>
            <a:off x="9805290" y="2939910"/>
            <a:ext cx="1852798" cy="917475"/>
          </a:xfrm>
          <a:prstGeom prst="rect">
            <a:avLst/>
          </a:prstGeom>
        </p:spPr>
        <p:txBody>
          <a:bodyPr anchor="ctr">
            <a:noAutofit/>
          </a:bodyPr>
          <a:lstStyle>
            <a:lvl1pPr marL="0" indent="0" algn="ctr">
              <a:lnSpc>
                <a:spcPct val="120000"/>
              </a:lnSpc>
              <a:spcBef>
                <a:spcPts val="0"/>
              </a:spcBef>
              <a:buNone/>
              <a:defRPr sz="1200" b="1"/>
            </a:lvl1pPr>
          </a:lstStyle>
          <a:p>
            <a:r>
              <a:rPr lang="en-US"/>
              <a:t>Titles Here.</a:t>
            </a:r>
          </a:p>
        </p:txBody>
      </p:sp>
      <p:sp>
        <p:nvSpPr>
          <p:cNvPr id="23" name="Oval 22">
            <a:extLst>
              <a:ext uri="{FF2B5EF4-FFF2-40B4-BE49-F238E27FC236}">
                <a16:creationId xmlns:a16="http://schemas.microsoft.com/office/drawing/2014/main" id="{D0739935-4FFF-9AD4-FBE5-F06D7BE2DD41}"/>
              </a:ext>
            </a:extLst>
          </p:cNvPr>
          <p:cNvSpPr/>
          <p:nvPr userDrawn="1"/>
        </p:nvSpPr>
        <p:spPr>
          <a:xfrm>
            <a:off x="10178796" y="1827639"/>
            <a:ext cx="1105786" cy="11057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24" name="Picture Placeholder 22">
            <a:extLst>
              <a:ext uri="{FF2B5EF4-FFF2-40B4-BE49-F238E27FC236}">
                <a16:creationId xmlns:a16="http://schemas.microsoft.com/office/drawing/2014/main" id="{A5C8CA0E-0775-E633-6338-FF66F34ED70A}"/>
              </a:ext>
            </a:extLst>
          </p:cNvPr>
          <p:cNvSpPr>
            <a:spLocks noGrp="1"/>
          </p:cNvSpPr>
          <p:nvPr>
            <p:ph type="pic" sz="quarter" idx="68" hasCustomPrompt="1"/>
          </p:nvPr>
        </p:nvSpPr>
        <p:spPr>
          <a:xfrm>
            <a:off x="10329057"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25" name="Title 1">
            <a:extLst>
              <a:ext uri="{FF2B5EF4-FFF2-40B4-BE49-F238E27FC236}">
                <a16:creationId xmlns:a16="http://schemas.microsoft.com/office/drawing/2014/main" id="{9B8A9E7B-AED1-5304-E4BA-D90129EF4617}"/>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ea typeface="+mn-ea"/>
                <a:cs typeface="Arial" panose="020B0604020202020204" pitchFamily="34" charset="0"/>
              </a:defRPr>
            </a:lvl1pPr>
          </a:lstStyle>
          <a:p>
            <a:pPr marL="0" lvl="0" indent="-228600">
              <a:spcBef>
                <a:spcPts val="1000"/>
              </a:spcBef>
              <a:buFont typeface="Arial" panose="020B0604020202020204" pitchFamily="34" charset="0"/>
            </a:pPr>
            <a:r>
              <a:rPr lang="en-US"/>
              <a:t>Title goes here</a:t>
            </a:r>
          </a:p>
        </p:txBody>
      </p:sp>
    </p:spTree>
    <p:extLst>
      <p:ext uri="{BB962C8B-B14F-4D97-AF65-F5344CB8AC3E}">
        <p14:creationId xmlns:p14="http://schemas.microsoft.com/office/powerpoint/2010/main" val="398585550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Roadmap or Timeline">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4F186AAB-B850-0BB9-BA7C-83A661345880}"/>
              </a:ext>
            </a:extLst>
          </p:cNvPr>
          <p:cNvSpPr>
            <a:spLocks noGrp="1"/>
          </p:cNvSpPr>
          <p:nvPr>
            <p:ph type="body" sz="quarter" idx="19" hasCustomPrompt="1"/>
          </p:nvPr>
        </p:nvSpPr>
        <p:spPr>
          <a:xfrm>
            <a:off x="6096000" y="351565"/>
            <a:ext cx="2684206" cy="614625"/>
          </a:xfrm>
          <a:prstGeom prst="rect">
            <a:avLst/>
          </a:prstGeom>
        </p:spPr>
        <p:txBody>
          <a:bodyPr wrap="square" anchor="ctr">
            <a:noAutofit/>
          </a:bodyPr>
          <a:lstStyle>
            <a:lvl1pPr marL="0" indent="0">
              <a:buNone/>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en-US"/>
              <a:t>Objective:</a:t>
            </a:r>
          </a:p>
        </p:txBody>
      </p:sp>
      <p:sp>
        <p:nvSpPr>
          <p:cNvPr id="4" name="Text Placeholder 20">
            <a:extLst>
              <a:ext uri="{FF2B5EF4-FFF2-40B4-BE49-F238E27FC236}">
                <a16:creationId xmlns:a16="http://schemas.microsoft.com/office/drawing/2014/main" id="{04D9EBA8-7464-2C34-0A95-4CF6E15C6222}"/>
              </a:ext>
            </a:extLst>
          </p:cNvPr>
          <p:cNvSpPr>
            <a:spLocks noGrp="1"/>
          </p:cNvSpPr>
          <p:nvPr>
            <p:ph type="body" sz="quarter" idx="20" hasCustomPrompt="1"/>
          </p:nvPr>
        </p:nvSpPr>
        <p:spPr>
          <a:xfrm>
            <a:off x="8954355" y="356147"/>
            <a:ext cx="2684206" cy="614625"/>
          </a:xfrm>
          <a:prstGeom prst="rect">
            <a:avLst/>
          </a:prstGeom>
        </p:spPr>
        <p:txBody>
          <a:bodyPr wrap="square" anchor="ctr">
            <a:noAutofit/>
          </a:bodyPr>
          <a:lstStyle>
            <a:lvl1pPr marL="0" indent="0">
              <a:buNone/>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en-US"/>
              <a:t>Solution:</a:t>
            </a:r>
          </a:p>
        </p:txBody>
      </p:sp>
      <p:cxnSp>
        <p:nvCxnSpPr>
          <p:cNvPr id="24" name="Straight Connector 23">
            <a:extLst>
              <a:ext uri="{FF2B5EF4-FFF2-40B4-BE49-F238E27FC236}">
                <a16:creationId xmlns:a16="http://schemas.microsoft.com/office/drawing/2014/main" id="{19EFA1F0-7190-D45E-FDC9-49C09AF41C1E}"/>
              </a:ext>
            </a:extLst>
          </p:cNvPr>
          <p:cNvCxnSpPr>
            <a:cxnSpLocks/>
          </p:cNvCxnSpPr>
          <p:nvPr userDrawn="1"/>
        </p:nvCxnSpPr>
        <p:spPr>
          <a:xfrm>
            <a:off x="-53161" y="3654312"/>
            <a:ext cx="12298326" cy="0"/>
          </a:xfrm>
          <a:prstGeom prst="line">
            <a:avLst/>
          </a:prstGeom>
          <a:ln w="88900" cap="rnd">
            <a:gradFill>
              <a:gsLst>
                <a:gs pos="10000">
                  <a:srgbClr val="0F62FE"/>
                </a:gs>
                <a:gs pos="50000">
                  <a:schemeClr val="accent1"/>
                </a:gs>
                <a:gs pos="9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26" name="Text Placeholder 20">
            <a:extLst>
              <a:ext uri="{FF2B5EF4-FFF2-40B4-BE49-F238E27FC236}">
                <a16:creationId xmlns:a16="http://schemas.microsoft.com/office/drawing/2014/main" id="{E51182A2-B103-A95C-1BAE-07FB94762E24}"/>
              </a:ext>
            </a:extLst>
          </p:cNvPr>
          <p:cNvSpPr>
            <a:spLocks noGrp="1"/>
          </p:cNvSpPr>
          <p:nvPr>
            <p:ph type="body" sz="quarter" idx="17" hasCustomPrompt="1"/>
          </p:nvPr>
        </p:nvSpPr>
        <p:spPr>
          <a:xfrm>
            <a:off x="7610167" y="4068574"/>
            <a:ext cx="2428314" cy="846137"/>
          </a:xfrm>
          <a:prstGeom prst="rect">
            <a:avLst/>
          </a:prstGeom>
        </p:spPr>
        <p:txBody>
          <a:bodyPr wrap="square">
            <a:noAutofit/>
          </a:bodyPr>
          <a:lstStyle>
            <a:lvl1pPr marL="0" indent="0">
              <a:buNone/>
              <a:defRPr sz="1100">
                <a:latin typeface="Verdana" panose="020B0604030504040204" pitchFamily="34" charset="0"/>
                <a:ea typeface="Verdana" panose="020B0604030504040204" pitchFamily="34" charset="0"/>
                <a:cs typeface="Verdana" panose="020B0604030504040204" pitchFamily="34" charset="0"/>
              </a:defRPr>
            </a:lvl1pPr>
          </a:lstStyle>
          <a:p>
            <a:pPr lvl="0"/>
            <a:r>
              <a:rPr lang="en-US"/>
              <a:t>Lorem ipsum dolor sit </a:t>
            </a:r>
            <a:r>
              <a:rPr lang="en-US" err="1"/>
              <a:t>amet</a:t>
            </a:r>
            <a:r>
              <a:rPr lang="en-US"/>
              <a:t>, </a:t>
            </a:r>
            <a:r>
              <a:rPr lang="en-US" err="1"/>
              <a:t>consectetur</a:t>
            </a:r>
            <a:r>
              <a:rPr lang="en-US"/>
              <a:t> </a:t>
            </a:r>
            <a:r>
              <a:rPr lang="en-US" err="1"/>
              <a:t>adipscing</a:t>
            </a:r>
            <a:r>
              <a:rPr lang="en-US"/>
              <a:t> </a:t>
            </a:r>
            <a:r>
              <a:rPr lang="en-US" err="1"/>
              <a:t>elit</a:t>
            </a:r>
            <a:r>
              <a:rPr lang="en-US"/>
              <a:t>.</a:t>
            </a:r>
          </a:p>
        </p:txBody>
      </p:sp>
      <p:sp>
        <p:nvSpPr>
          <p:cNvPr id="27" name="Text Placeholder 20">
            <a:extLst>
              <a:ext uri="{FF2B5EF4-FFF2-40B4-BE49-F238E27FC236}">
                <a16:creationId xmlns:a16="http://schemas.microsoft.com/office/drawing/2014/main" id="{112D3D26-7CB2-1893-DD69-89B8010F3454}"/>
              </a:ext>
            </a:extLst>
          </p:cNvPr>
          <p:cNvSpPr>
            <a:spLocks noGrp="1"/>
          </p:cNvSpPr>
          <p:nvPr>
            <p:ph type="body" sz="quarter" idx="18" hasCustomPrompt="1"/>
          </p:nvPr>
        </p:nvSpPr>
        <p:spPr>
          <a:xfrm>
            <a:off x="939362" y="4093165"/>
            <a:ext cx="2428314" cy="821541"/>
          </a:xfrm>
          <a:prstGeom prst="rect">
            <a:avLst/>
          </a:prstGeom>
        </p:spPr>
        <p:txBody>
          <a:bodyPr wrap="square">
            <a:noAutofit/>
          </a:bodyPr>
          <a:lstStyle>
            <a:lvl1pPr marL="0" indent="0">
              <a:buNone/>
              <a:defRPr sz="1100">
                <a:latin typeface="Verdana" panose="020B0604030504040204" pitchFamily="34" charset="0"/>
                <a:ea typeface="Verdana" panose="020B0604030504040204" pitchFamily="34" charset="0"/>
                <a:cs typeface="Verdana" panose="020B0604030504040204" pitchFamily="34" charset="0"/>
              </a:defRPr>
            </a:lvl1pPr>
          </a:lstStyle>
          <a:p>
            <a:pPr lvl="0"/>
            <a:r>
              <a:rPr lang="en-US"/>
              <a:t>Lorem ipsum dolor sit </a:t>
            </a:r>
            <a:r>
              <a:rPr lang="en-US" err="1"/>
              <a:t>amet</a:t>
            </a:r>
            <a:r>
              <a:rPr lang="en-US"/>
              <a:t>, </a:t>
            </a:r>
            <a:r>
              <a:rPr lang="en-US" err="1"/>
              <a:t>consectetur</a:t>
            </a:r>
            <a:r>
              <a:rPr lang="en-US"/>
              <a:t> </a:t>
            </a:r>
            <a:r>
              <a:rPr lang="en-US" err="1"/>
              <a:t>adipscing</a:t>
            </a:r>
            <a:r>
              <a:rPr lang="en-US"/>
              <a:t> </a:t>
            </a:r>
            <a:r>
              <a:rPr lang="en-US" err="1"/>
              <a:t>elit</a:t>
            </a:r>
            <a:r>
              <a:rPr lang="en-US"/>
              <a:t>.</a:t>
            </a:r>
          </a:p>
        </p:txBody>
      </p:sp>
      <p:pic>
        <p:nvPicPr>
          <p:cNvPr id="28" name="Picture 27" descr="A bright light in the dark&#10;&#10;Description automatically generated with low confidence">
            <a:extLst>
              <a:ext uri="{FF2B5EF4-FFF2-40B4-BE49-F238E27FC236}">
                <a16:creationId xmlns:a16="http://schemas.microsoft.com/office/drawing/2014/main" id="{FDFB8E0F-E76D-860C-E997-252E5439B5B3}"/>
              </a:ext>
            </a:extLst>
          </p:cNvPr>
          <p:cNvPicPr>
            <a:picLocks noChangeAspect="1"/>
          </p:cNvPicPr>
          <p:nvPr userDrawn="1"/>
        </p:nvPicPr>
        <p:blipFill>
          <a:blip r:embed="rId2"/>
          <a:stretch>
            <a:fillRect/>
          </a:stretch>
        </p:blipFill>
        <p:spPr>
          <a:xfrm>
            <a:off x="1300062" y="2115339"/>
            <a:ext cx="1125537" cy="1721410"/>
          </a:xfrm>
          <a:prstGeom prst="rect">
            <a:avLst/>
          </a:prstGeom>
        </p:spPr>
      </p:pic>
      <p:sp>
        <p:nvSpPr>
          <p:cNvPr id="29" name="Text Placeholder 20">
            <a:extLst>
              <a:ext uri="{FF2B5EF4-FFF2-40B4-BE49-F238E27FC236}">
                <a16:creationId xmlns:a16="http://schemas.microsoft.com/office/drawing/2014/main" id="{DF467665-11EF-5C00-318E-8EF22DF713C7}"/>
              </a:ext>
            </a:extLst>
          </p:cNvPr>
          <p:cNvSpPr>
            <a:spLocks noGrp="1"/>
          </p:cNvSpPr>
          <p:nvPr>
            <p:ph type="body" sz="quarter" idx="21" hasCustomPrompt="1"/>
          </p:nvPr>
        </p:nvSpPr>
        <p:spPr>
          <a:xfrm>
            <a:off x="8780201" y="2212746"/>
            <a:ext cx="2585895" cy="1216254"/>
          </a:xfrm>
          <a:prstGeom prst="rect">
            <a:avLst/>
          </a:prstGeom>
        </p:spPr>
        <p:txBody>
          <a:bodyPr wrap="square">
            <a:noAutofit/>
          </a:bodyPr>
          <a:lstStyle>
            <a:lvl1pPr marL="0" indent="0">
              <a:buNone/>
              <a:defRPr sz="1100">
                <a:latin typeface="Verdana" panose="020B0604030504040204" pitchFamily="34" charset="0"/>
                <a:ea typeface="Verdana" panose="020B0604030504040204" pitchFamily="34" charset="0"/>
                <a:cs typeface="Verdana" panose="020B0604030504040204" pitchFamily="34" charset="0"/>
              </a:defRPr>
            </a:lvl1pPr>
          </a:lstStyle>
          <a:p>
            <a:pPr lvl="0"/>
            <a:r>
              <a:rPr lang="en-US"/>
              <a:t>Lorem ipsum dolor sit </a:t>
            </a:r>
            <a:r>
              <a:rPr lang="en-US" err="1"/>
              <a:t>amet</a:t>
            </a:r>
            <a:r>
              <a:rPr lang="en-US"/>
              <a:t>, </a:t>
            </a:r>
            <a:r>
              <a:rPr lang="en-US" err="1"/>
              <a:t>consectetur</a:t>
            </a:r>
            <a:r>
              <a:rPr lang="en-US"/>
              <a:t> </a:t>
            </a:r>
            <a:r>
              <a:rPr lang="en-US" err="1"/>
              <a:t>adipscing</a:t>
            </a:r>
            <a:r>
              <a:rPr lang="en-US"/>
              <a:t> </a:t>
            </a:r>
            <a:r>
              <a:rPr lang="en-US" err="1"/>
              <a:t>elit</a:t>
            </a:r>
            <a:r>
              <a:rPr lang="en-US"/>
              <a:t>.</a:t>
            </a:r>
          </a:p>
        </p:txBody>
      </p:sp>
      <p:pic>
        <p:nvPicPr>
          <p:cNvPr id="30" name="Picture 29" descr="A bright light in the dark&#10;&#10;Description automatically generated with low confidence">
            <a:extLst>
              <a:ext uri="{FF2B5EF4-FFF2-40B4-BE49-F238E27FC236}">
                <a16:creationId xmlns:a16="http://schemas.microsoft.com/office/drawing/2014/main" id="{8980FDA8-0152-D1AA-2F4F-DAE0F2CD48E2}"/>
              </a:ext>
            </a:extLst>
          </p:cNvPr>
          <p:cNvPicPr>
            <a:picLocks noChangeAspect="1"/>
          </p:cNvPicPr>
          <p:nvPr userDrawn="1"/>
        </p:nvPicPr>
        <p:blipFill>
          <a:blip r:embed="rId2"/>
          <a:stretch>
            <a:fillRect/>
          </a:stretch>
        </p:blipFill>
        <p:spPr>
          <a:xfrm>
            <a:off x="5213300" y="2115339"/>
            <a:ext cx="1125537" cy="1721410"/>
          </a:xfrm>
          <a:prstGeom prst="rect">
            <a:avLst/>
          </a:prstGeom>
        </p:spPr>
      </p:pic>
      <p:pic>
        <p:nvPicPr>
          <p:cNvPr id="31" name="Picture 30" descr="A bright light in the dark&#10;&#10;Description automatically generated with low confidence">
            <a:extLst>
              <a:ext uri="{FF2B5EF4-FFF2-40B4-BE49-F238E27FC236}">
                <a16:creationId xmlns:a16="http://schemas.microsoft.com/office/drawing/2014/main" id="{2B3376F2-3649-843C-ACA2-1E30F6BA63E3}"/>
              </a:ext>
            </a:extLst>
          </p:cNvPr>
          <p:cNvPicPr>
            <a:picLocks noChangeAspect="1"/>
          </p:cNvPicPr>
          <p:nvPr userDrawn="1"/>
        </p:nvPicPr>
        <p:blipFill>
          <a:blip r:embed="rId2"/>
          <a:stretch>
            <a:fillRect/>
          </a:stretch>
        </p:blipFill>
        <p:spPr>
          <a:xfrm>
            <a:off x="7396061" y="2115339"/>
            <a:ext cx="1125537" cy="1721410"/>
          </a:xfrm>
          <a:prstGeom prst="rect">
            <a:avLst/>
          </a:prstGeom>
        </p:spPr>
      </p:pic>
      <p:pic>
        <p:nvPicPr>
          <p:cNvPr id="32" name="Picture 31" descr="A bright light in the dark&#10;&#10;Description automatically generated with low confidence">
            <a:extLst>
              <a:ext uri="{FF2B5EF4-FFF2-40B4-BE49-F238E27FC236}">
                <a16:creationId xmlns:a16="http://schemas.microsoft.com/office/drawing/2014/main" id="{B0D1D9EA-F4A3-6130-AA39-C36D074AB9E6}"/>
              </a:ext>
            </a:extLst>
          </p:cNvPr>
          <p:cNvPicPr>
            <a:picLocks noChangeAspect="1"/>
          </p:cNvPicPr>
          <p:nvPr userDrawn="1"/>
        </p:nvPicPr>
        <p:blipFill>
          <a:blip r:embed="rId2"/>
          <a:stretch>
            <a:fillRect/>
          </a:stretch>
        </p:blipFill>
        <p:spPr>
          <a:xfrm rot="10800000">
            <a:off x="10223475" y="3402865"/>
            <a:ext cx="1125537" cy="1721410"/>
          </a:xfrm>
          <a:prstGeom prst="rect">
            <a:avLst/>
          </a:prstGeom>
        </p:spPr>
      </p:pic>
      <p:pic>
        <p:nvPicPr>
          <p:cNvPr id="33" name="Picture 32" descr="A bright light in the dark&#10;&#10;Description automatically generated with low confidence">
            <a:extLst>
              <a:ext uri="{FF2B5EF4-FFF2-40B4-BE49-F238E27FC236}">
                <a16:creationId xmlns:a16="http://schemas.microsoft.com/office/drawing/2014/main" id="{8DC33B38-6656-5739-D62B-E917B85B43DF}"/>
              </a:ext>
            </a:extLst>
          </p:cNvPr>
          <p:cNvPicPr>
            <a:picLocks noChangeAspect="1"/>
          </p:cNvPicPr>
          <p:nvPr userDrawn="1"/>
        </p:nvPicPr>
        <p:blipFill>
          <a:blip r:embed="rId2"/>
          <a:stretch>
            <a:fillRect/>
          </a:stretch>
        </p:blipFill>
        <p:spPr>
          <a:xfrm rot="10800000">
            <a:off x="3753850" y="3402865"/>
            <a:ext cx="1125537" cy="1721410"/>
          </a:xfrm>
          <a:prstGeom prst="rect">
            <a:avLst/>
          </a:prstGeom>
        </p:spPr>
      </p:pic>
      <p:sp>
        <p:nvSpPr>
          <p:cNvPr id="34" name="Online Image Placeholder 22">
            <a:extLst>
              <a:ext uri="{FF2B5EF4-FFF2-40B4-BE49-F238E27FC236}">
                <a16:creationId xmlns:a16="http://schemas.microsoft.com/office/drawing/2014/main" id="{FEB33FF3-6510-4DC5-61F5-3E0A8913D95E}"/>
              </a:ext>
            </a:extLst>
          </p:cNvPr>
          <p:cNvSpPr>
            <a:spLocks noGrp="1"/>
          </p:cNvSpPr>
          <p:nvPr>
            <p:ph type="clipArt" sz="quarter" idx="32" hasCustomPrompt="1"/>
          </p:nvPr>
        </p:nvSpPr>
        <p:spPr>
          <a:xfrm>
            <a:off x="1300062" y="2115339"/>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a:t>Click to insert image</a:t>
            </a:r>
          </a:p>
        </p:txBody>
      </p:sp>
      <p:sp>
        <p:nvSpPr>
          <p:cNvPr id="35" name="Online Image Placeholder 22">
            <a:extLst>
              <a:ext uri="{FF2B5EF4-FFF2-40B4-BE49-F238E27FC236}">
                <a16:creationId xmlns:a16="http://schemas.microsoft.com/office/drawing/2014/main" id="{B43B3833-119B-24B9-7D76-1E5184C6DCB7}"/>
              </a:ext>
            </a:extLst>
          </p:cNvPr>
          <p:cNvSpPr>
            <a:spLocks noGrp="1"/>
          </p:cNvSpPr>
          <p:nvPr>
            <p:ph type="clipArt" sz="quarter" idx="33" hasCustomPrompt="1"/>
          </p:nvPr>
        </p:nvSpPr>
        <p:spPr>
          <a:xfrm>
            <a:off x="5217857" y="2115339"/>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a:t>Click to insert image</a:t>
            </a:r>
          </a:p>
        </p:txBody>
      </p:sp>
      <p:sp>
        <p:nvSpPr>
          <p:cNvPr id="36" name="Online Image Placeholder 22">
            <a:extLst>
              <a:ext uri="{FF2B5EF4-FFF2-40B4-BE49-F238E27FC236}">
                <a16:creationId xmlns:a16="http://schemas.microsoft.com/office/drawing/2014/main" id="{CDA1F732-2ED7-19D9-9A8B-58929D2C7A6F}"/>
              </a:ext>
            </a:extLst>
          </p:cNvPr>
          <p:cNvSpPr>
            <a:spLocks noGrp="1"/>
          </p:cNvSpPr>
          <p:nvPr>
            <p:ph type="clipArt" sz="quarter" idx="34" hasCustomPrompt="1"/>
          </p:nvPr>
        </p:nvSpPr>
        <p:spPr>
          <a:xfrm>
            <a:off x="7396062" y="2115339"/>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a:t>Click to insert image</a:t>
            </a:r>
          </a:p>
        </p:txBody>
      </p:sp>
      <p:sp>
        <p:nvSpPr>
          <p:cNvPr id="37" name="Online Image Placeholder 22">
            <a:extLst>
              <a:ext uri="{FF2B5EF4-FFF2-40B4-BE49-F238E27FC236}">
                <a16:creationId xmlns:a16="http://schemas.microsoft.com/office/drawing/2014/main" id="{E52C2935-9EA6-A9A8-4A81-EB758877A881}"/>
              </a:ext>
            </a:extLst>
          </p:cNvPr>
          <p:cNvSpPr>
            <a:spLocks noGrp="1"/>
          </p:cNvSpPr>
          <p:nvPr>
            <p:ph type="clipArt" sz="quarter" idx="35" hasCustomPrompt="1"/>
          </p:nvPr>
        </p:nvSpPr>
        <p:spPr>
          <a:xfrm>
            <a:off x="3757983" y="4003367"/>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a:t>Click to insert image</a:t>
            </a:r>
          </a:p>
        </p:txBody>
      </p:sp>
      <p:sp>
        <p:nvSpPr>
          <p:cNvPr id="38" name="Online Image Placeholder 22">
            <a:extLst>
              <a:ext uri="{FF2B5EF4-FFF2-40B4-BE49-F238E27FC236}">
                <a16:creationId xmlns:a16="http://schemas.microsoft.com/office/drawing/2014/main" id="{484B0ED3-DAF7-57B8-83EE-04BBE4F42DB1}"/>
              </a:ext>
            </a:extLst>
          </p:cNvPr>
          <p:cNvSpPr>
            <a:spLocks noGrp="1"/>
          </p:cNvSpPr>
          <p:nvPr>
            <p:ph type="clipArt" sz="quarter" idx="36" hasCustomPrompt="1"/>
          </p:nvPr>
        </p:nvSpPr>
        <p:spPr>
          <a:xfrm>
            <a:off x="10225690" y="4003367"/>
            <a:ext cx="1125538" cy="1124712"/>
          </a:xfrm>
          <a:prstGeom prst="ellipse">
            <a:avLst/>
          </a:prstGeom>
          <a:noFill/>
        </p:spPr>
        <p:txBody>
          <a:bodyPr wrap="square" anchor="ctr">
            <a:noAutofit/>
          </a:bodyPr>
          <a:lstStyle>
            <a:lvl1pPr marL="0" indent="0" algn="ctr">
              <a:buNone/>
              <a:defRPr sz="1000">
                <a:solidFill>
                  <a:schemeClr val="bg2"/>
                </a:solidFill>
              </a:defRPr>
            </a:lvl1pPr>
          </a:lstStyle>
          <a:p>
            <a:r>
              <a:rPr lang="en-US"/>
              <a:t>Click to insert image</a:t>
            </a:r>
          </a:p>
        </p:txBody>
      </p:sp>
      <p:sp>
        <p:nvSpPr>
          <p:cNvPr id="3" name="Title 1">
            <a:extLst>
              <a:ext uri="{FF2B5EF4-FFF2-40B4-BE49-F238E27FC236}">
                <a16:creationId xmlns:a16="http://schemas.microsoft.com/office/drawing/2014/main" id="{D9BF31DE-B5C7-C928-71C1-4D04051504B4}"/>
              </a:ext>
            </a:extLst>
          </p:cNvPr>
          <p:cNvSpPr>
            <a:spLocks noGrp="1"/>
          </p:cNvSpPr>
          <p:nvPr>
            <p:ph type="title" hasCustomPrompt="1"/>
          </p:nvPr>
        </p:nvSpPr>
        <p:spPr>
          <a:xfrm>
            <a:off x="571497" y="347472"/>
            <a:ext cx="5524503" cy="621792"/>
          </a:xfrm>
          <a:prstGeom prst="rect">
            <a:avLst/>
          </a:prstGeom>
        </p:spPr>
        <p:txBody>
          <a:bodyPr lIns="0" anchor="ctr" anchorCtr="0"/>
          <a:lstStyle>
            <a:lvl1pPr>
              <a:defRPr lang="en-US" sz="3200" b="0" i="0">
                <a:ea typeface="+mn-ea"/>
                <a:cs typeface="Arial" panose="020B0604020202020204" pitchFamily="34" charset="0"/>
              </a:defRPr>
            </a:lvl1pPr>
          </a:lstStyle>
          <a:p>
            <a:pPr marL="0" lvl="0" indent="-228600">
              <a:spcBef>
                <a:spcPts val="1000"/>
              </a:spcBef>
              <a:buFont typeface="Arial" panose="020B0604020202020204" pitchFamily="34" charset="0"/>
            </a:pPr>
            <a:r>
              <a:rPr lang="en-US"/>
              <a:t>Title goes here</a:t>
            </a:r>
          </a:p>
        </p:txBody>
      </p:sp>
    </p:spTree>
    <p:extLst>
      <p:ext uri="{BB962C8B-B14F-4D97-AF65-F5344CB8AC3E}">
        <p14:creationId xmlns:p14="http://schemas.microsoft.com/office/powerpoint/2010/main" val="349657819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1DE79F98-F654-2D07-6C17-26E8B74517BF}"/>
              </a:ext>
            </a:extLst>
          </p:cNvPr>
          <p:cNvSpPr>
            <a:spLocks noGrp="1"/>
          </p:cNvSpPr>
          <p:nvPr>
            <p:ph type="body" sz="quarter" idx="13" hasCustomPrompt="1"/>
          </p:nvPr>
        </p:nvSpPr>
        <p:spPr>
          <a:xfrm>
            <a:off x="2187094" y="1912646"/>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4" name="Text Placeholder 10">
            <a:extLst>
              <a:ext uri="{FF2B5EF4-FFF2-40B4-BE49-F238E27FC236}">
                <a16:creationId xmlns:a16="http://schemas.microsoft.com/office/drawing/2014/main" id="{CB2A9BF2-27CE-F0F6-7C11-B828BCFF8F35}"/>
              </a:ext>
            </a:extLst>
          </p:cNvPr>
          <p:cNvSpPr>
            <a:spLocks noGrp="1"/>
          </p:cNvSpPr>
          <p:nvPr>
            <p:ph type="body" sz="quarter" idx="14" hasCustomPrompt="1"/>
          </p:nvPr>
        </p:nvSpPr>
        <p:spPr>
          <a:xfrm>
            <a:off x="1190849" y="1791554"/>
            <a:ext cx="705730" cy="862936"/>
          </a:xfrm>
          <a:prstGeom prst="rect">
            <a:avLst/>
          </a:prstGeom>
        </p:spPr>
        <p:txBody>
          <a:bodyPr lIns="0" anchor="ctr">
            <a:noAutofit/>
          </a:bodyPr>
          <a:lstStyle>
            <a:lvl1pPr marL="0" indent="0" algn="ctr">
              <a:buNone/>
              <a:defRPr sz="5800"/>
            </a:lvl1pPr>
          </a:lstStyle>
          <a:p>
            <a:r>
              <a:rPr lang="en-US"/>
              <a:t>1</a:t>
            </a:r>
          </a:p>
        </p:txBody>
      </p:sp>
      <p:sp>
        <p:nvSpPr>
          <p:cNvPr id="5" name="Text Placeholder 10">
            <a:extLst>
              <a:ext uri="{FF2B5EF4-FFF2-40B4-BE49-F238E27FC236}">
                <a16:creationId xmlns:a16="http://schemas.microsoft.com/office/drawing/2014/main" id="{FB25CB81-6FB1-6D3C-25D3-F77582B995A8}"/>
              </a:ext>
            </a:extLst>
          </p:cNvPr>
          <p:cNvSpPr>
            <a:spLocks noGrp="1"/>
          </p:cNvSpPr>
          <p:nvPr>
            <p:ph type="body" sz="quarter" idx="16" hasCustomPrompt="1"/>
          </p:nvPr>
        </p:nvSpPr>
        <p:spPr>
          <a:xfrm>
            <a:off x="1190849" y="3178029"/>
            <a:ext cx="705730" cy="862936"/>
          </a:xfrm>
          <a:prstGeom prst="rect">
            <a:avLst/>
          </a:prstGeom>
        </p:spPr>
        <p:txBody>
          <a:bodyPr lIns="0" anchor="ctr">
            <a:noAutofit/>
          </a:bodyPr>
          <a:lstStyle>
            <a:lvl1pPr marL="0" indent="0" algn="ctr">
              <a:buNone/>
              <a:defRPr sz="5800"/>
            </a:lvl1pPr>
          </a:lstStyle>
          <a:p>
            <a:r>
              <a:rPr lang="en-US"/>
              <a:t>2</a:t>
            </a:r>
          </a:p>
        </p:txBody>
      </p:sp>
      <p:sp>
        <p:nvSpPr>
          <p:cNvPr id="6" name="Text Placeholder 10">
            <a:extLst>
              <a:ext uri="{FF2B5EF4-FFF2-40B4-BE49-F238E27FC236}">
                <a16:creationId xmlns:a16="http://schemas.microsoft.com/office/drawing/2014/main" id="{C3FF6F32-CE42-A47B-DC3D-CB4089B201D0}"/>
              </a:ext>
            </a:extLst>
          </p:cNvPr>
          <p:cNvSpPr>
            <a:spLocks noGrp="1"/>
          </p:cNvSpPr>
          <p:nvPr>
            <p:ph type="body" sz="quarter" idx="18" hasCustomPrompt="1"/>
          </p:nvPr>
        </p:nvSpPr>
        <p:spPr>
          <a:xfrm>
            <a:off x="1190849" y="4607509"/>
            <a:ext cx="705730" cy="862936"/>
          </a:xfrm>
          <a:prstGeom prst="rect">
            <a:avLst/>
          </a:prstGeom>
        </p:spPr>
        <p:txBody>
          <a:bodyPr lIns="0" anchor="ctr">
            <a:noAutofit/>
          </a:bodyPr>
          <a:lstStyle>
            <a:lvl1pPr marL="0" indent="0" algn="ctr">
              <a:buNone/>
              <a:defRPr sz="5800"/>
            </a:lvl1pPr>
          </a:lstStyle>
          <a:p>
            <a:r>
              <a:rPr lang="en-US"/>
              <a:t>3</a:t>
            </a:r>
          </a:p>
        </p:txBody>
      </p:sp>
      <p:sp>
        <p:nvSpPr>
          <p:cNvPr id="7" name="Text Placeholder 10">
            <a:extLst>
              <a:ext uri="{FF2B5EF4-FFF2-40B4-BE49-F238E27FC236}">
                <a16:creationId xmlns:a16="http://schemas.microsoft.com/office/drawing/2014/main" id="{D43F4F85-82D4-7B20-C98B-3C781A61B7BE}"/>
              </a:ext>
            </a:extLst>
          </p:cNvPr>
          <p:cNvSpPr>
            <a:spLocks noGrp="1"/>
          </p:cNvSpPr>
          <p:nvPr>
            <p:ph type="body" sz="quarter" idx="19" hasCustomPrompt="1"/>
          </p:nvPr>
        </p:nvSpPr>
        <p:spPr>
          <a:xfrm>
            <a:off x="2187094" y="1666461"/>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8" name="Text Placeholder 10">
            <a:extLst>
              <a:ext uri="{FF2B5EF4-FFF2-40B4-BE49-F238E27FC236}">
                <a16:creationId xmlns:a16="http://schemas.microsoft.com/office/drawing/2014/main" id="{537A7D5C-9147-2A7C-8DFE-12FB1790B9A4}"/>
              </a:ext>
            </a:extLst>
          </p:cNvPr>
          <p:cNvSpPr>
            <a:spLocks noGrp="1"/>
          </p:cNvSpPr>
          <p:nvPr>
            <p:ph type="body" sz="quarter" idx="20" hasCustomPrompt="1"/>
          </p:nvPr>
        </p:nvSpPr>
        <p:spPr>
          <a:xfrm>
            <a:off x="2187094" y="3330460"/>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9" name="Text Placeholder 10">
            <a:extLst>
              <a:ext uri="{FF2B5EF4-FFF2-40B4-BE49-F238E27FC236}">
                <a16:creationId xmlns:a16="http://schemas.microsoft.com/office/drawing/2014/main" id="{3B243BE2-071F-C7A0-8DA3-5B6397788E25}"/>
              </a:ext>
            </a:extLst>
          </p:cNvPr>
          <p:cNvSpPr>
            <a:spLocks noGrp="1"/>
          </p:cNvSpPr>
          <p:nvPr>
            <p:ph type="body" sz="quarter" idx="21" hasCustomPrompt="1"/>
          </p:nvPr>
        </p:nvSpPr>
        <p:spPr>
          <a:xfrm>
            <a:off x="2187094" y="3084275"/>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10" name="Text Placeholder 10">
            <a:extLst>
              <a:ext uri="{FF2B5EF4-FFF2-40B4-BE49-F238E27FC236}">
                <a16:creationId xmlns:a16="http://schemas.microsoft.com/office/drawing/2014/main" id="{BEE1AD79-1CA5-7740-8684-E0FC62959F6E}"/>
              </a:ext>
            </a:extLst>
          </p:cNvPr>
          <p:cNvSpPr>
            <a:spLocks noGrp="1"/>
          </p:cNvSpPr>
          <p:nvPr>
            <p:ph type="body" sz="quarter" idx="22" hasCustomPrompt="1"/>
          </p:nvPr>
        </p:nvSpPr>
        <p:spPr>
          <a:xfrm>
            <a:off x="2187094" y="4753796"/>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11" name="Text Placeholder 10">
            <a:extLst>
              <a:ext uri="{FF2B5EF4-FFF2-40B4-BE49-F238E27FC236}">
                <a16:creationId xmlns:a16="http://schemas.microsoft.com/office/drawing/2014/main" id="{07DD08AB-080B-A523-A89D-35CD72AD86D6}"/>
              </a:ext>
            </a:extLst>
          </p:cNvPr>
          <p:cNvSpPr>
            <a:spLocks noGrp="1"/>
          </p:cNvSpPr>
          <p:nvPr>
            <p:ph type="body" sz="quarter" idx="23" hasCustomPrompt="1"/>
          </p:nvPr>
        </p:nvSpPr>
        <p:spPr>
          <a:xfrm>
            <a:off x="2187094" y="4507611"/>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12" name="Text Placeholder 10">
            <a:extLst>
              <a:ext uri="{FF2B5EF4-FFF2-40B4-BE49-F238E27FC236}">
                <a16:creationId xmlns:a16="http://schemas.microsoft.com/office/drawing/2014/main" id="{AED86447-94C9-5C5D-1D1B-175F0CC21AEB}"/>
              </a:ext>
            </a:extLst>
          </p:cNvPr>
          <p:cNvSpPr>
            <a:spLocks noGrp="1"/>
          </p:cNvSpPr>
          <p:nvPr>
            <p:ph type="body" sz="quarter" idx="24" hasCustomPrompt="1"/>
          </p:nvPr>
        </p:nvSpPr>
        <p:spPr>
          <a:xfrm>
            <a:off x="7099336" y="1912646"/>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13" name="Text Placeholder 10">
            <a:extLst>
              <a:ext uri="{FF2B5EF4-FFF2-40B4-BE49-F238E27FC236}">
                <a16:creationId xmlns:a16="http://schemas.microsoft.com/office/drawing/2014/main" id="{C13BE11F-F1CA-23FE-FCE1-867426912EDB}"/>
              </a:ext>
            </a:extLst>
          </p:cNvPr>
          <p:cNvSpPr>
            <a:spLocks noGrp="1"/>
          </p:cNvSpPr>
          <p:nvPr>
            <p:ph type="body" sz="quarter" idx="25" hasCustomPrompt="1"/>
          </p:nvPr>
        </p:nvSpPr>
        <p:spPr>
          <a:xfrm>
            <a:off x="6103091" y="1791554"/>
            <a:ext cx="705730" cy="862936"/>
          </a:xfrm>
          <a:prstGeom prst="rect">
            <a:avLst/>
          </a:prstGeom>
        </p:spPr>
        <p:txBody>
          <a:bodyPr lIns="0" anchor="ctr">
            <a:noAutofit/>
          </a:bodyPr>
          <a:lstStyle>
            <a:lvl1pPr marL="0" indent="0" algn="ctr">
              <a:buNone/>
              <a:defRPr sz="5800"/>
            </a:lvl1pPr>
          </a:lstStyle>
          <a:p>
            <a:r>
              <a:rPr lang="en-US"/>
              <a:t>4</a:t>
            </a:r>
          </a:p>
        </p:txBody>
      </p:sp>
      <p:sp>
        <p:nvSpPr>
          <p:cNvPr id="14" name="Text Placeholder 10">
            <a:extLst>
              <a:ext uri="{FF2B5EF4-FFF2-40B4-BE49-F238E27FC236}">
                <a16:creationId xmlns:a16="http://schemas.microsoft.com/office/drawing/2014/main" id="{935E0828-BEF2-7314-3AEF-56ACCCEC9B3E}"/>
              </a:ext>
            </a:extLst>
          </p:cNvPr>
          <p:cNvSpPr>
            <a:spLocks noGrp="1"/>
          </p:cNvSpPr>
          <p:nvPr>
            <p:ph type="body" sz="quarter" idx="26" hasCustomPrompt="1"/>
          </p:nvPr>
        </p:nvSpPr>
        <p:spPr>
          <a:xfrm>
            <a:off x="6103091" y="3178029"/>
            <a:ext cx="705730" cy="862936"/>
          </a:xfrm>
          <a:prstGeom prst="rect">
            <a:avLst/>
          </a:prstGeom>
        </p:spPr>
        <p:txBody>
          <a:bodyPr lIns="0" anchor="ctr">
            <a:noAutofit/>
          </a:bodyPr>
          <a:lstStyle>
            <a:lvl1pPr marL="0" indent="0" algn="ctr">
              <a:buNone/>
              <a:defRPr sz="5800"/>
            </a:lvl1pPr>
          </a:lstStyle>
          <a:p>
            <a:r>
              <a:rPr lang="en-US"/>
              <a:t>5</a:t>
            </a:r>
          </a:p>
        </p:txBody>
      </p:sp>
      <p:sp>
        <p:nvSpPr>
          <p:cNvPr id="15" name="Text Placeholder 10">
            <a:extLst>
              <a:ext uri="{FF2B5EF4-FFF2-40B4-BE49-F238E27FC236}">
                <a16:creationId xmlns:a16="http://schemas.microsoft.com/office/drawing/2014/main" id="{1696EBD9-ADE3-BA81-F6EC-A088D141EFC7}"/>
              </a:ext>
            </a:extLst>
          </p:cNvPr>
          <p:cNvSpPr>
            <a:spLocks noGrp="1"/>
          </p:cNvSpPr>
          <p:nvPr>
            <p:ph type="body" sz="quarter" idx="27" hasCustomPrompt="1"/>
          </p:nvPr>
        </p:nvSpPr>
        <p:spPr>
          <a:xfrm>
            <a:off x="6103091" y="4607509"/>
            <a:ext cx="705730" cy="862936"/>
          </a:xfrm>
          <a:prstGeom prst="rect">
            <a:avLst/>
          </a:prstGeom>
        </p:spPr>
        <p:txBody>
          <a:bodyPr lIns="0" anchor="ctr">
            <a:noAutofit/>
          </a:bodyPr>
          <a:lstStyle>
            <a:lvl1pPr marL="0" indent="0" algn="ctr">
              <a:buNone/>
              <a:defRPr sz="5800"/>
            </a:lvl1pPr>
          </a:lstStyle>
          <a:p>
            <a:r>
              <a:rPr lang="en-US"/>
              <a:t>6</a:t>
            </a:r>
          </a:p>
        </p:txBody>
      </p:sp>
      <p:sp>
        <p:nvSpPr>
          <p:cNvPr id="16" name="Text Placeholder 10">
            <a:extLst>
              <a:ext uri="{FF2B5EF4-FFF2-40B4-BE49-F238E27FC236}">
                <a16:creationId xmlns:a16="http://schemas.microsoft.com/office/drawing/2014/main" id="{4D36BB24-2F7E-595E-C25C-A2AAA92ACB49}"/>
              </a:ext>
            </a:extLst>
          </p:cNvPr>
          <p:cNvSpPr>
            <a:spLocks noGrp="1"/>
          </p:cNvSpPr>
          <p:nvPr>
            <p:ph type="body" sz="quarter" idx="28" hasCustomPrompt="1"/>
          </p:nvPr>
        </p:nvSpPr>
        <p:spPr>
          <a:xfrm>
            <a:off x="7099336" y="1666461"/>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17" name="Text Placeholder 10">
            <a:extLst>
              <a:ext uri="{FF2B5EF4-FFF2-40B4-BE49-F238E27FC236}">
                <a16:creationId xmlns:a16="http://schemas.microsoft.com/office/drawing/2014/main" id="{E1AC422D-4CA4-2737-7BD0-40A7A46D0A30}"/>
              </a:ext>
            </a:extLst>
          </p:cNvPr>
          <p:cNvSpPr>
            <a:spLocks noGrp="1"/>
          </p:cNvSpPr>
          <p:nvPr>
            <p:ph type="body" sz="quarter" idx="29" hasCustomPrompt="1"/>
          </p:nvPr>
        </p:nvSpPr>
        <p:spPr>
          <a:xfrm>
            <a:off x="7099336" y="3330460"/>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18" name="Text Placeholder 10">
            <a:extLst>
              <a:ext uri="{FF2B5EF4-FFF2-40B4-BE49-F238E27FC236}">
                <a16:creationId xmlns:a16="http://schemas.microsoft.com/office/drawing/2014/main" id="{F7CA5E03-1D67-0157-5A3B-65FAE719613A}"/>
              </a:ext>
            </a:extLst>
          </p:cNvPr>
          <p:cNvSpPr>
            <a:spLocks noGrp="1"/>
          </p:cNvSpPr>
          <p:nvPr>
            <p:ph type="body" sz="quarter" idx="30" hasCustomPrompt="1"/>
          </p:nvPr>
        </p:nvSpPr>
        <p:spPr>
          <a:xfrm>
            <a:off x="7099336" y="3084275"/>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19" name="Text Placeholder 10">
            <a:extLst>
              <a:ext uri="{FF2B5EF4-FFF2-40B4-BE49-F238E27FC236}">
                <a16:creationId xmlns:a16="http://schemas.microsoft.com/office/drawing/2014/main" id="{884890E6-2AC3-0538-6279-5B570E2FD07A}"/>
              </a:ext>
            </a:extLst>
          </p:cNvPr>
          <p:cNvSpPr>
            <a:spLocks noGrp="1"/>
          </p:cNvSpPr>
          <p:nvPr>
            <p:ph type="body" sz="quarter" idx="31" hasCustomPrompt="1"/>
          </p:nvPr>
        </p:nvSpPr>
        <p:spPr>
          <a:xfrm>
            <a:off x="7099336" y="4753796"/>
            <a:ext cx="3382881" cy="730838"/>
          </a:xfrm>
          <a:prstGeom prst="rect">
            <a:avLst/>
          </a:prstGeo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20" name="Text Placeholder 10">
            <a:extLst>
              <a:ext uri="{FF2B5EF4-FFF2-40B4-BE49-F238E27FC236}">
                <a16:creationId xmlns:a16="http://schemas.microsoft.com/office/drawing/2014/main" id="{D2B7D7DD-E49D-1913-9848-99E878799807}"/>
              </a:ext>
            </a:extLst>
          </p:cNvPr>
          <p:cNvSpPr>
            <a:spLocks noGrp="1"/>
          </p:cNvSpPr>
          <p:nvPr>
            <p:ph type="body" sz="quarter" idx="32" hasCustomPrompt="1"/>
          </p:nvPr>
        </p:nvSpPr>
        <p:spPr>
          <a:xfrm>
            <a:off x="7099336" y="4507611"/>
            <a:ext cx="3382881" cy="237179"/>
          </a:xfrm>
          <a:prstGeom prst="rect">
            <a:avLst/>
          </a:prstGeo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3" name="Title 1">
            <a:extLst>
              <a:ext uri="{FF2B5EF4-FFF2-40B4-BE49-F238E27FC236}">
                <a16:creationId xmlns:a16="http://schemas.microsoft.com/office/drawing/2014/main" id="{56A04B81-015B-3BD1-8560-47AFA37630CB}"/>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ea typeface="+mn-ea"/>
                <a:cs typeface="Arial" panose="020B0604020202020204" pitchFamily="34" charset="0"/>
              </a:defRPr>
            </a:lvl1pPr>
          </a:lstStyle>
          <a:p>
            <a:pPr marL="0" lvl="0" indent="-228600">
              <a:spcBef>
                <a:spcPts val="1000"/>
              </a:spcBef>
              <a:buFont typeface="Arial" panose="020B0604020202020204" pitchFamily="34" charset="0"/>
            </a:pPr>
            <a:r>
              <a:rPr lang="en-US"/>
              <a:t>Title goes here</a:t>
            </a:r>
          </a:p>
        </p:txBody>
      </p:sp>
    </p:spTree>
    <p:extLst>
      <p:ext uri="{BB962C8B-B14F-4D97-AF65-F5344CB8AC3E}">
        <p14:creationId xmlns:p14="http://schemas.microsoft.com/office/powerpoint/2010/main" val="93984911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lumns numbers white">
    <p:spTree>
      <p:nvGrpSpPr>
        <p:cNvPr id="1" name=""/>
        <p:cNvGrpSpPr/>
        <p:nvPr/>
      </p:nvGrpSpPr>
      <p:grpSpPr>
        <a:xfrm>
          <a:off x="0" y="0"/>
          <a:ext cx="0" cy="0"/>
          <a:chOff x="0" y="0"/>
          <a:chExt cx="0" cy="0"/>
        </a:xfrm>
      </p:grpSpPr>
      <p:sp>
        <p:nvSpPr>
          <p:cNvPr id="21" name="Text Placeholder 10">
            <a:extLst>
              <a:ext uri="{FF2B5EF4-FFF2-40B4-BE49-F238E27FC236}">
                <a16:creationId xmlns:a16="http://schemas.microsoft.com/office/drawing/2014/main" id="{2824EDF0-96FC-8634-9431-69297E256891}"/>
              </a:ext>
            </a:extLst>
          </p:cNvPr>
          <p:cNvSpPr>
            <a:spLocks noGrp="1"/>
          </p:cNvSpPr>
          <p:nvPr>
            <p:ph type="body" sz="quarter" idx="13" hasCustomPrompt="1"/>
          </p:nvPr>
        </p:nvSpPr>
        <p:spPr>
          <a:xfrm>
            <a:off x="1184723"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22" name="Text Placeholder 10">
            <a:extLst>
              <a:ext uri="{FF2B5EF4-FFF2-40B4-BE49-F238E27FC236}">
                <a16:creationId xmlns:a16="http://schemas.microsoft.com/office/drawing/2014/main" id="{C1B0CDFA-04A5-73A4-A5D6-9688D2F29CC4}"/>
              </a:ext>
            </a:extLst>
          </p:cNvPr>
          <p:cNvSpPr>
            <a:spLocks noGrp="1"/>
          </p:cNvSpPr>
          <p:nvPr>
            <p:ph type="body" sz="quarter" idx="15" hasCustomPrompt="1"/>
          </p:nvPr>
        </p:nvSpPr>
        <p:spPr>
          <a:xfrm>
            <a:off x="3781648"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23" name="Text Placeholder 10">
            <a:extLst>
              <a:ext uri="{FF2B5EF4-FFF2-40B4-BE49-F238E27FC236}">
                <a16:creationId xmlns:a16="http://schemas.microsoft.com/office/drawing/2014/main" id="{25CABE17-7BE0-9E69-7F77-20C60067A705}"/>
              </a:ext>
            </a:extLst>
          </p:cNvPr>
          <p:cNvSpPr>
            <a:spLocks noGrp="1"/>
          </p:cNvSpPr>
          <p:nvPr>
            <p:ph type="body" sz="quarter" idx="17" hasCustomPrompt="1"/>
          </p:nvPr>
        </p:nvSpPr>
        <p:spPr>
          <a:xfrm>
            <a:off x="6372448"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24" name="Text Placeholder 10">
            <a:extLst>
              <a:ext uri="{FF2B5EF4-FFF2-40B4-BE49-F238E27FC236}">
                <a16:creationId xmlns:a16="http://schemas.microsoft.com/office/drawing/2014/main" id="{7EEA8777-6CF2-AF3B-4B06-2C8AF32E1EA3}"/>
              </a:ext>
            </a:extLst>
          </p:cNvPr>
          <p:cNvSpPr>
            <a:spLocks noGrp="1"/>
          </p:cNvSpPr>
          <p:nvPr>
            <p:ph type="body" sz="quarter" idx="19" hasCustomPrompt="1"/>
          </p:nvPr>
        </p:nvSpPr>
        <p:spPr>
          <a:xfrm>
            <a:off x="8946315"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3" name="Title 1">
            <a:extLst>
              <a:ext uri="{FF2B5EF4-FFF2-40B4-BE49-F238E27FC236}">
                <a16:creationId xmlns:a16="http://schemas.microsoft.com/office/drawing/2014/main" id="{C9DF03B7-30C9-E3D6-7648-E815898D93A7}"/>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ea typeface="+mn-ea"/>
                <a:cs typeface="Arial" panose="020B0604020202020204" pitchFamily="34" charset="0"/>
              </a:defRPr>
            </a:lvl1pPr>
          </a:lstStyle>
          <a:p>
            <a:pPr marL="0" lvl="0" indent="-228600">
              <a:spcBef>
                <a:spcPts val="1000"/>
              </a:spcBef>
              <a:buFont typeface="Arial" panose="020B0604020202020204" pitchFamily="34" charset="0"/>
            </a:pPr>
            <a:r>
              <a:rPr lang="en-US"/>
              <a:t>Title goes here</a:t>
            </a:r>
          </a:p>
        </p:txBody>
      </p:sp>
    </p:spTree>
    <p:extLst>
      <p:ext uri="{BB962C8B-B14F-4D97-AF65-F5344CB8AC3E}">
        <p14:creationId xmlns:p14="http://schemas.microsoft.com/office/powerpoint/2010/main" val="40674074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lumns">
    <p:spTree>
      <p:nvGrpSpPr>
        <p:cNvPr id="1" name=""/>
        <p:cNvGrpSpPr/>
        <p:nvPr/>
      </p:nvGrpSpPr>
      <p:grpSpPr>
        <a:xfrm>
          <a:off x="0" y="0"/>
          <a:ext cx="0" cy="0"/>
          <a:chOff x="0" y="0"/>
          <a:chExt cx="0" cy="0"/>
        </a:xfrm>
      </p:grpSpPr>
      <p:sp>
        <p:nvSpPr>
          <p:cNvPr id="21" name="Text Placeholder 10">
            <a:extLst>
              <a:ext uri="{FF2B5EF4-FFF2-40B4-BE49-F238E27FC236}">
                <a16:creationId xmlns:a16="http://schemas.microsoft.com/office/drawing/2014/main" id="{2824EDF0-96FC-8634-9431-69297E256891}"/>
              </a:ext>
            </a:extLst>
          </p:cNvPr>
          <p:cNvSpPr>
            <a:spLocks noGrp="1"/>
          </p:cNvSpPr>
          <p:nvPr>
            <p:ph type="body" sz="quarter" idx="13" hasCustomPrompt="1"/>
          </p:nvPr>
        </p:nvSpPr>
        <p:spPr>
          <a:xfrm>
            <a:off x="1184723"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22" name="Text Placeholder 10">
            <a:extLst>
              <a:ext uri="{FF2B5EF4-FFF2-40B4-BE49-F238E27FC236}">
                <a16:creationId xmlns:a16="http://schemas.microsoft.com/office/drawing/2014/main" id="{C1B0CDFA-04A5-73A4-A5D6-9688D2F29CC4}"/>
              </a:ext>
            </a:extLst>
          </p:cNvPr>
          <p:cNvSpPr>
            <a:spLocks noGrp="1"/>
          </p:cNvSpPr>
          <p:nvPr>
            <p:ph type="body" sz="quarter" idx="15" hasCustomPrompt="1"/>
          </p:nvPr>
        </p:nvSpPr>
        <p:spPr>
          <a:xfrm>
            <a:off x="3781648"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23" name="Text Placeholder 10">
            <a:extLst>
              <a:ext uri="{FF2B5EF4-FFF2-40B4-BE49-F238E27FC236}">
                <a16:creationId xmlns:a16="http://schemas.microsoft.com/office/drawing/2014/main" id="{25CABE17-7BE0-9E69-7F77-20C60067A705}"/>
              </a:ext>
            </a:extLst>
          </p:cNvPr>
          <p:cNvSpPr>
            <a:spLocks noGrp="1"/>
          </p:cNvSpPr>
          <p:nvPr>
            <p:ph type="body" sz="quarter" idx="17" hasCustomPrompt="1"/>
          </p:nvPr>
        </p:nvSpPr>
        <p:spPr>
          <a:xfrm>
            <a:off x="6372448"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24" name="Text Placeholder 10">
            <a:extLst>
              <a:ext uri="{FF2B5EF4-FFF2-40B4-BE49-F238E27FC236}">
                <a16:creationId xmlns:a16="http://schemas.microsoft.com/office/drawing/2014/main" id="{7EEA8777-6CF2-AF3B-4B06-2C8AF32E1EA3}"/>
              </a:ext>
            </a:extLst>
          </p:cNvPr>
          <p:cNvSpPr>
            <a:spLocks noGrp="1"/>
          </p:cNvSpPr>
          <p:nvPr>
            <p:ph type="body" sz="quarter" idx="19" hasCustomPrompt="1"/>
          </p:nvPr>
        </p:nvSpPr>
        <p:spPr>
          <a:xfrm>
            <a:off x="8946315" y="2753833"/>
            <a:ext cx="2274666" cy="2859567"/>
          </a:xfrm>
          <a:prstGeom prst="rect">
            <a:avLst/>
          </a:prstGeo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4" name="Text Placeholder 3">
            <a:extLst>
              <a:ext uri="{FF2B5EF4-FFF2-40B4-BE49-F238E27FC236}">
                <a16:creationId xmlns:a16="http://schemas.microsoft.com/office/drawing/2014/main" id="{60487DA7-C621-C2F2-6F5F-47CF02AD092B}"/>
              </a:ext>
            </a:extLst>
          </p:cNvPr>
          <p:cNvSpPr>
            <a:spLocks noGrp="1"/>
          </p:cNvSpPr>
          <p:nvPr>
            <p:ph type="body" sz="quarter" idx="20" hasCustomPrompt="1"/>
          </p:nvPr>
        </p:nvSpPr>
        <p:spPr>
          <a:xfrm>
            <a:off x="1184275" y="1939912"/>
            <a:ext cx="2274888" cy="457200"/>
          </a:xfrm>
          <a:prstGeom prst="rect">
            <a:avLst/>
          </a:prstGeom>
        </p:spPr>
        <p:txBody>
          <a:bodyPr lIns="0" tIns="0" rIns="0" bIns="0"/>
          <a:lstStyle>
            <a:lvl1pPr marL="0" indent="0">
              <a:buFontTx/>
              <a:buNone/>
              <a:defRPr sz="18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Header</a:t>
            </a:r>
          </a:p>
        </p:txBody>
      </p:sp>
      <p:sp>
        <p:nvSpPr>
          <p:cNvPr id="5" name="Text Placeholder 3">
            <a:extLst>
              <a:ext uri="{FF2B5EF4-FFF2-40B4-BE49-F238E27FC236}">
                <a16:creationId xmlns:a16="http://schemas.microsoft.com/office/drawing/2014/main" id="{BE175F89-B4B0-763F-C998-9608823BD50B}"/>
              </a:ext>
            </a:extLst>
          </p:cNvPr>
          <p:cNvSpPr>
            <a:spLocks noGrp="1"/>
          </p:cNvSpPr>
          <p:nvPr>
            <p:ph type="body" sz="quarter" idx="21" hasCustomPrompt="1"/>
          </p:nvPr>
        </p:nvSpPr>
        <p:spPr>
          <a:xfrm>
            <a:off x="3781648" y="1939912"/>
            <a:ext cx="2274888" cy="457200"/>
          </a:xfrm>
          <a:prstGeom prst="rect">
            <a:avLst/>
          </a:prstGeom>
        </p:spPr>
        <p:txBody>
          <a:bodyPr lIns="0" tIns="0" rIns="0" bIns="0"/>
          <a:lstStyle>
            <a:lvl1pPr marL="0" indent="0">
              <a:buFontTx/>
              <a:buNone/>
              <a:defRPr sz="18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Header</a:t>
            </a:r>
          </a:p>
        </p:txBody>
      </p:sp>
      <p:sp>
        <p:nvSpPr>
          <p:cNvPr id="6" name="Text Placeholder 3">
            <a:extLst>
              <a:ext uri="{FF2B5EF4-FFF2-40B4-BE49-F238E27FC236}">
                <a16:creationId xmlns:a16="http://schemas.microsoft.com/office/drawing/2014/main" id="{470966A4-8B37-CACE-0D55-B9CC2B4687C7}"/>
              </a:ext>
            </a:extLst>
          </p:cNvPr>
          <p:cNvSpPr>
            <a:spLocks noGrp="1"/>
          </p:cNvSpPr>
          <p:nvPr>
            <p:ph type="body" sz="quarter" idx="22" hasCustomPrompt="1"/>
          </p:nvPr>
        </p:nvSpPr>
        <p:spPr>
          <a:xfrm>
            <a:off x="6372448" y="1939912"/>
            <a:ext cx="2274888" cy="457200"/>
          </a:xfrm>
          <a:prstGeom prst="rect">
            <a:avLst/>
          </a:prstGeom>
        </p:spPr>
        <p:txBody>
          <a:bodyPr lIns="0" tIns="0" rIns="0" bIns="0"/>
          <a:lstStyle>
            <a:lvl1pPr marL="0" indent="0">
              <a:buFontTx/>
              <a:buNone/>
              <a:defRPr sz="18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Header</a:t>
            </a:r>
          </a:p>
        </p:txBody>
      </p:sp>
      <p:sp>
        <p:nvSpPr>
          <p:cNvPr id="7" name="Text Placeholder 3">
            <a:extLst>
              <a:ext uri="{FF2B5EF4-FFF2-40B4-BE49-F238E27FC236}">
                <a16:creationId xmlns:a16="http://schemas.microsoft.com/office/drawing/2014/main" id="{476D8852-12B7-7EBF-1AD5-B4301A9AE0DE}"/>
              </a:ext>
            </a:extLst>
          </p:cNvPr>
          <p:cNvSpPr>
            <a:spLocks noGrp="1"/>
          </p:cNvSpPr>
          <p:nvPr>
            <p:ph type="body" sz="quarter" idx="23" hasCustomPrompt="1"/>
          </p:nvPr>
        </p:nvSpPr>
        <p:spPr>
          <a:xfrm>
            <a:off x="8946315" y="1939912"/>
            <a:ext cx="2274888" cy="457200"/>
          </a:xfrm>
          <a:prstGeom prst="rect">
            <a:avLst/>
          </a:prstGeom>
        </p:spPr>
        <p:txBody>
          <a:bodyPr lIns="0" tIns="0" rIns="0" bIns="0"/>
          <a:lstStyle>
            <a:lvl1pPr marL="0" indent="0">
              <a:buFontTx/>
              <a:buNone/>
              <a:defRPr sz="18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Header</a:t>
            </a:r>
          </a:p>
        </p:txBody>
      </p:sp>
      <p:sp>
        <p:nvSpPr>
          <p:cNvPr id="3" name="Title 1">
            <a:extLst>
              <a:ext uri="{FF2B5EF4-FFF2-40B4-BE49-F238E27FC236}">
                <a16:creationId xmlns:a16="http://schemas.microsoft.com/office/drawing/2014/main" id="{9D88ECE3-07F3-41AE-5BB4-7279D57DC625}"/>
              </a:ext>
            </a:extLst>
          </p:cNvPr>
          <p:cNvSpPr>
            <a:spLocks noGrp="1"/>
          </p:cNvSpPr>
          <p:nvPr>
            <p:ph type="title" hasCustomPrompt="1"/>
          </p:nvPr>
        </p:nvSpPr>
        <p:spPr>
          <a:xfrm>
            <a:off x="571497" y="347472"/>
            <a:ext cx="11064240" cy="621792"/>
          </a:xfrm>
          <a:prstGeom prst="rect">
            <a:avLst/>
          </a:prstGeom>
        </p:spPr>
        <p:txBody>
          <a:bodyPr lIns="0" anchor="ctr" anchorCtr="0"/>
          <a:lstStyle>
            <a:lvl1pPr>
              <a:defRPr lang="en-US" sz="3200" b="0" i="0">
                <a:ea typeface="+mn-ea"/>
                <a:cs typeface="Arial" panose="020B0604020202020204" pitchFamily="34" charset="0"/>
              </a:defRPr>
            </a:lvl1pPr>
          </a:lstStyle>
          <a:p>
            <a:pPr marL="0" lvl="0" indent="-228600">
              <a:spcBef>
                <a:spcPts val="1000"/>
              </a:spcBef>
              <a:buFont typeface="Arial" panose="020B0604020202020204" pitchFamily="34" charset="0"/>
            </a:pPr>
            <a:r>
              <a:rPr lang="en-US"/>
              <a:t>Title goes here</a:t>
            </a:r>
          </a:p>
        </p:txBody>
      </p:sp>
    </p:spTree>
    <p:extLst>
      <p:ext uri="{BB962C8B-B14F-4D97-AF65-F5344CB8AC3E}">
        <p14:creationId xmlns:p14="http://schemas.microsoft.com/office/powerpoint/2010/main" val="137351762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 Conten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278195"/>
            <a:ext cx="11085123" cy="4850466"/>
          </a:xfrm>
        </p:spPr>
        <p:txBody>
          <a:bodyPr>
            <a:no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C8FA9C8-1857-5B16-B2F1-66547DE1892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3116586019"/>
      </p:ext>
    </p:extLst>
  </p:cSld>
  <p:clrMapOvr>
    <a:masterClrMapping/>
  </p:clrMapOvr>
  <p:hf hdr="0" ftr="0" dt="0"/>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Title Page Photo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C3358-2A9A-6578-78B9-FD1005B17CAD}"/>
              </a:ext>
            </a:extLst>
          </p:cNvPr>
          <p:cNvPicPr>
            <a:picLocks noChangeAspect="1"/>
          </p:cNvPicPr>
          <p:nvPr userDrawn="1"/>
        </p:nvPicPr>
        <p:blipFill>
          <a:blip r:embed="rId3"/>
          <a:srcRect/>
          <a:stretch/>
        </p:blipFill>
        <p:spPr>
          <a:xfrm>
            <a:off x="8235950" y="0"/>
            <a:ext cx="3956050" cy="6858000"/>
          </a:xfrm>
          <a:prstGeom prst="rect">
            <a:avLst/>
          </a:prstGeom>
        </p:spPr>
      </p:pic>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90" y="1295400"/>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06425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sp>
        <p:nvSpPr>
          <p:cNvPr id="3" name="Rectangle 2">
            <a:extLst>
              <a:ext uri="{FF2B5EF4-FFF2-40B4-BE49-F238E27FC236}">
                <a16:creationId xmlns:a16="http://schemas.microsoft.com/office/drawing/2014/main" id="{8BD30876-671C-D9A7-ABE6-A5C2E1059922}"/>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7" name="Straight Connector 6">
            <a:extLst>
              <a:ext uri="{FF2B5EF4-FFF2-40B4-BE49-F238E27FC236}">
                <a16:creationId xmlns:a16="http://schemas.microsoft.com/office/drawing/2014/main" id="{7CAEE7A8-8F8B-6D09-7389-EA0171C6AD33}"/>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518745"/>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10" name="Picture 9" descr="A black and blue squares&#10;&#10;AI-generated content may be incorrect.">
            <a:extLst>
              <a:ext uri="{FF2B5EF4-FFF2-40B4-BE49-F238E27FC236}">
                <a16:creationId xmlns:a16="http://schemas.microsoft.com/office/drawing/2014/main" id="{3776ACCA-8209-54E2-36B1-B4858CA0DCA0}"/>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50400"/>
            <a:ext cx="12281600" cy="6908400"/>
          </a:xfrm>
          <a:prstGeom prst="rect">
            <a:avLst/>
          </a:prstGeom>
        </p:spPr>
      </p:pic>
      <p:sp>
        <p:nvSpPr>
          <p:cNvPr id="5" name="Oval 4">
            <a:extLst>
              <a:ext uri="{FF2B5EF4-FFF2-40B4-BE49-F238E27FC236}">
                <a16:creationId xmlns:a16="http://schemas.microsoft.com/office/drawing/2014/main" id="{5276A641-659C-2B56-A949-C23AECDB179C}"/>
              </a:ext>
            </a:extLst>
          </p:cNvPr>
          <p:cNvSpPr/>
          <p:nvPr userDrawn="1"/>
        </p:nvSpPr>
        <p:spPr>
          <a:xfrm>
            <a:off x="968469" y="2607906"/>
            <a:ext cx="2990354" cy="296442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DDC3F998-A5D6-085F-9092-72A83577D93B}"/>
              </a:ext>
            </a:extLst>
          </p:cNvPr>
          <p:cNvSpPr>
            <a:spLocks noGrp="1"/>
          </p:cNvSpPr>
          <p:nvPr>
            <p:ph type="body" sz="quarter" idx="11" hasCustomPrompt="1"/>
          </p:nvPr>
        </p:nvSpPr>
        <p:spPr>
          <a:xfrm>
            <a:off x="4292778" y="3168441"/>
            <a:ext cx="4660901" cy="702733"/>
          </a:xfrm>
          <a:prstGeom prst="rect">
            <a:avLst/>
          </a:prstGeom>
        </p:spPr>
        <p:txBody>
          <a:bodyPr/>
          <a:lstStyle>
            <a:lvl1pPr marL="0" indent="0">
              <a:buNone/>
              <a:defRPr sz="3600">
                <a:solidFill>
                  <a:schemeClr val="bg1"/>
                </a:solidFill>
              </a:defRPr>
            </a:lvl1pPr>
          </a:lstStyle>
          <a:p>
            <a:pPr lvl="0"/>
            <a:r>
              <a:rPr lang="en-GB" dirty="0"/>
              <a:t>Speaker Name</a:t>
            </a:r>
          </a:p>
        </p:txBody>
      </p:sp>
      <p:sp>
        <p:nvSpPr>
          <p:cNvPr id="12" name="Text Placeholder 7">
            <a:extLst>
              <a:ext uri="{FF2B5EF4-FFF2-40B4-BE49-F238E27FC236}">
                <a16:creationId xmlns:a16="http://schemas.microsoft.com/office/drawing/2014/main" id="{58952871-11F6-F099-D343-A86A89A6DB0B}"/>
              </a:ext>
            </a:extLst>
          </p:cNvPr>
          <p:cNvSpPr>
            <a:spLocks noGrp="1"/>
          </p:cNvSpPr>
          <p:nvPr>
            <p:ph type="body" sz="quarter" idx="12" hasCustomPrompt="1"/>
          </p:nvPr>
        </p:nvSpPr>
        <p:spPr>
          <a:xfrm>
            <a:off x="4292778" y="4391108"/>
            <a:ext cx="4588829" cy="872067"/>
          </a:xfrm>
          <a:prstGeom prst="rect">
            <a:avLst/>
          </a:prstGeom>
        </p:spPr>
        <p:txBody>
          <a:bodyPr/>
          <a:lstStyle>
            <a:lvl1pPr marL="0" indent="0">
              <a:buNone/>
              <a:defRPr sz="2400">
                <a:solidFill>
                  <a:schemeClr val="bg1"/>
                </a:solidFill>
              </a:defRPr>
            </a:lvl1pPr>
          </a:lstStyle>
          <a:p>
            <a:pPr lvl="0"/>
            <a:r>
              <a:rPr lang="en-GB" dirty="0"/>
              <a:t>Company </a:t>
            </a:r>
          </a:p>
          <a:p>
            <a:pPr lvl="0"/>
            <a:r>
              <a:rPr lang="en-GB" dirty="0"/>
              <a:t>Title/position </a:t>
            </a:r>
          </a:p>
        </p:txBody>
      </p:sp>
      <p:sp>
        <p:nvSpPr>
          <p:cNvPr id="15" name="Picture Placeholder 14">
            <a:extLst>
              <a:ext uri="{FF2B5EF4-FFF2-40B4-BE49-F238E27FC236}">
                <a16:creationId xmlns:a16="http://schemas.microsoft.com/office/drawing/2014/main" id="{A8336FC5-0167-234D-3404-66B5D19F29B3}"/>
              </a:ext>
            </a:extLst>
          </p:cNvPr>
          <p:cNvSpPr>
            <a:spLocks noGrp="1"/>
          </p:cNvSpPr>
          <p:nvPr>
            <p:ph type="pic" sz="quarter" idx="13"/>
          </p:nvPr>
        </p:nvSpPr>
        <p:spPr>
          <a:xfrm>
            <a:off x="1482209" y="3168441"/>
            <a:ext cx="1995384" cy="1969536"/>
          </a:xfrm>
          <a:prstGeom prst="rect">
            <a:avLst/>
          </a:prstGeom>
        </p:spPr>
        <p:txBody>
          <a:bodyPr/>
          <a:lstStyle/>
          <a:p>
            <a:r>
              <a:rPr lang="en-US" dirty="0"/>
              <a:t>Click icon to add picture</a:t>
            </a:r>
          </a:p>
        </p:txBody>
      </p:sp>
      <p:pic>
        <p:nvPicPr>
          <p:cNvPr id="8" name="Graphic 7">
            <a:extLst>
              <a:ext uri="{FF2B5EF4-FFF2-40B4-BE49-F238E27FC236}">
                <a16:creationId xmlns:a16="http://schemas.microsoft.com/office/drawing/2014/main" id="{9E2289F9-FDAE-DA8C-7377-0332C53940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2538" y="240030"/>
            <a:ext cx="758952" cy="758952"/>
          </a:xfrm>
          <a:prstGeom prst="rect">
            <a:avLst/>
          </a:prstGeom>
        </p:spPr>
      </p:pic>
      <p:sp>
        <p:nvSpPr>
          <p:cNvPr id="2" name="Text Placeholder 7">
            <a:extLst>
              <a:ext uri="{FF2B5EF4-FFF2-40B4-BE49-F238E27FC236}">
                <a16:creationId xmlns:a16="http://schemas.microsoft.com/office/drawing/2014/main" id="{FAA8E507-6F38-701F-7EC8-AAECB40B4210}"/>
              </a:ext>
            </a:extLst>
          </p:cNvPr>
          <p:cNvSpPr>
            <a:spLocks noGrp="1"/>
          </p:cNvSpPr>
          <p:nvPr>
            <p:ph type="body" sz="quarter" idx="14" hasCustomPrompt="1"/>
          </p:nvPr>
        </p:nvSpPr>
        <p:spPr>
          <a:xfrm>
            <a:off x="1482209" y="799503"/>
            <a:ext cx="7471470" cy="702733"/>
          </a:xfrm>
          <a:prstGeom prst="rect">
            <a:avLst/>
          </a:prstGeom>
        </p:spPr>
        <p:txBody>
          <a:bodyPr/>
          <a:lstStyle>
            <a:lvl1pPr marL="0" indent="0" algn="l">
              <a:buNone/>
              <a:defRPr sz="3600">
                <a:solidFill>
                  <a:schemeClr val="bg1"/>
                </a:solidFill>
              </a:defRPr>
            </a:lvl1pPr>
          </a:lstStyle>
          <a:p>
            <a:pPr lvl="0"/>
            <a:r>
              <a:rPr lang="en-GB" dirty="0"/>
              <a:t>Presentation Title</a:t>
            </a:r>
          </a:p>
        </p:txBody>
      </p:sp>
    </p:spTree>
    <p:extLst>
      <p:ext uri="{BB962C8B-B14F-4D97-AF65-F5344CB8AC3E}">
        <p14:creationId xmlns:p14="http://schemas.microsoft.com/office/powerpoint/2010/main" val="155930565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Page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89" y="1295400"/>
            <a:ext cx="7682321"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94256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sp>
        <p:nvSpPr>
          <p:cNvPr id="4" name="Rectangle 3">
            <a:extLst>
              <a:ext uri="{FF2B5EF4-FFF2-40B4-BE49-F238E27FC236}">
                <a16:creationId xmlns:a16="http://schemas.microsoft.com/office/drawing/2014/main" id="{A5A73ACA-159C-BDE2-D5D4-75EF007EF71F}"/>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745AA270-6129-0C54-BE8A-D7947CB74AD4}"/>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a:solidFill>
                  <a:schemeClr val="bg1">
                    <a:alpha val="50000"/>
                  </a:schemeClr>
                </a:solidFill>
                <a:latin typeface="+mj-lt"/>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a:solidFill>
                  <a:schemeClr val="bg1">
                    <a:alpha val="50000"/>
                  </a:schemeClr>
                </a:solidFill>
                <a:latin typeface="+mj-lt"/>
              </a:rPr>
              <a:t>© Copyright IBM Corporation 2023. IBM, the IBM logo, </a:t>
            </a:r>
            <a:r>
              <a:rPr lang="en-US" sz="500" err="1">
                <a:solidFill>
                  <a:schemeClr val="bg1">
                    <a:alpha val="50000"/>
                  </a:schemeClr>
                </a:solidFill>
                <a:latin typeface="+mj-lt"/>
              </a:rPr>
              <a:t>ibm.com</a:t>
            </a:r>
            <a:r>
              <a:rPr lang="en-US" sz="500">
                <a:solidFill>
                  <a:schemeClr val="bg1">
                    <a:alpha val="50000"/>
                  </a:schemeClr>
                </a:solidFill>
                <a:latin typeface="+mj-lt"/>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a:solidFill>
                  <a:schemeClr val="bg1">
                    <a:alpha val="50000"/>
                  </a:schemeClr>
                </a:solidFill>
                <a:latin typeface="+mj-lt"/>
              </a:rPr>
              <a:t>www.ibm.com/legal/copytrade.shtml</a:t>
            </a:r>
            <a:r>
              <a:rPr lang="en-US" sz="500">
                <a:solidFill>
                  <a:schemeClr val="bg1">
                    <a:alpha val="50000"/>
                  </a:schemeClr>
                </a:solidFill>
                <a:latin typeface="+mj-lt"/>
              </a:rPr>
              <a:t>.</a:t>
            </a:r>
            <a:endParaRPr lang="en-US" sz="800">
              <a:solidFill>
                <a:schemeClr val="bg1">
                  <a:alpha val="50000"/>
                </a:schemeClr>
              </a:solidFill>
              <a:latin typeface="+mj-lt"/>
              <a:cs typeface="Arial" panose="020B0604020202020204" pitchFamily="34" charset="0"/>
            </a:endParaRPr>
          </a:p>
        </p:txBody>
      </p:sp>
      <p:cxnSp>
        <p:nvCxnSpPr>
          <p:cNvPr id="7" name="Straight Connector 6">
            <a:extLst>
              <a:ext uri="{FF2B5EF4-FFF2-40B4-BE49-F238E27FC236}">
                <a16:creationId xmlns:a16="http://schemas.microsoft.com/office/drawing/2014/main" id="{DE0E8DE5-4F04-9BB2-D2B5-96FB141CA582}"/>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36205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_DividerSlide_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53A425-8B0D-624F-8D4A-B9176C1B3124}"/>
              </a:ext>
            </a:extLst>
          </p:cNvPr>
          <p:cNvSpPr/>
          <p:nvPr userDrawn="1"/>
        </p:nvSpPr>
        <p:spPr>
          <a:xfrm>
            <a:off x="669926" y="0"/>
            <a:ext cx="11522074" cy="6858000"/>
          </a:xfrm>
          <a:prstGeom prst="rect">
            <a:avLst/>
          </a:prstGeom>
          <a:gradFill flip="none" rotWithShape="1">
            <a:gsLst>
              <a:gs pos="65000">
                <a:srgbClr val="010C19">
                  <a:alpha val="70000"/>
                </a:srgbClr>
              </a:gs>
              <a:gs pos="18000">
                <a:srgbClr val="00070C">
                  <a:alpha val="93725"/>
                </a:srgbClr>
              </a:gs>
              <a:gs pos="100000">
                <a:srgbClr val="0213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52E93AC-784C-9448-9169-F522FA541E18}"/>
              </a:ext>
            </a:extLst>
          </p:cNvPr>
          <p:cNvGrpSpPr/>
          <p:nvPr userDrawn="1"/>
        </p:nvGrpSpPr>
        <p:grpSpPr>
          <a:xfrm>
            <a:off x="1086521" y="6259328"/>
            <a:ext cx="10671588" cy="324531"/>
            <a:chOff x="434551" y="6196780"/>
            <a:chExt cx="10671588" cy="324531"/>
          </a:xfrm>
        </p:grpSpPr>
        <p:cxnSp>
          <p:nvCxnSpPr>
            <p:cNvPr id="10" name="Straight Connector 9">
              <a:extLst>
                <a:ext uri="{FF2B5EF4-FFF2-40B4-BE49-F238E27FC236}">
                  <a16:creationId xmlns:a16="http://schemas.microsoft.com/office/drawing/2014/main" id="{3D8859C3-0E85-D944-B5F7-DB2B1A7890E2}"/>
                </a:ext>
              </a:extLst>
            </p:cNvPr>
            <p:cNvCxnSpPr/>
            <p:nvPr userDrawn="1"/>
          </p:nvCxnSpPr>
          <p:spPr>
            <a:xfrm>
              <a:off x="1150165" y="6227257"/>
              <a:ext cx="0" cy="26030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descr="Logo&#10;&#10;Description automatically generated">
              <a:extLst>
                <a:ext uri="{FF2B5EF4-FFF2-40B4-BE49-F238E27FC236}">
                  <a16:creationId xmlns:a16="http://schemas.microsoft.com/office/drawing/2014/main" id="{BBF2EF5A-789E-6F48-84BE-CD0449223072}"/>
                </a:ext>
              </a:extLst>
            </p:cNvPr>
            <p:cNvPicPr>
              <a:picLocks noChangeAspect="1"/>
            </p:cNvPicPr>
            <p:nvPr userDrawn="1"/>
          </p:nvPicPr>
          <p:blipFill rotWithShape="1">
            <a:blip r:embed="rId2"/>
            <a:srcRect b="22622"/>
            <a:stretch/>
          </p:blipFill>
          <p:spPr>
            <a:xfrm>
              <a:off x="1284232" y="6196780"/>
              <a:ext cx="1006593" cy="291872"/>
            </a:xfrm>
            <a:prstGeom prst="rect">
              <a:avLst/>
            </a:prstGeom>
          </p:spPr>
        </p:pic>
        <p:pic>
          <p:nvPicPr>
            <p:cNvPr id="15" name="Graphic 14">
              <a:extLst>
                <a:ext uri="{FF2B5EF4-FFF2-40B4-BE49-F238E27FC236}">
                  <a16:creationId xmlns:a16="http://schemas.microsoft.com/office/drawing/2014/main" id="{021A60A7-EF83-7344-9B81-0CF3272187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551" y="6218184"/>
              <a:ext cx="623728" cy="277213"/>
            </a:xfrm>
            <a:prstGeom prst="rect">
              <a:avLst/>
            </a:prstGeom>
          </p:spPr>
        </p:pic>
        <p:sp>
          <p:nvSpPr>
            <p:cNvPr id="16" name="TextBox 15">
              <a:extLst>
                <a:ext uri="{FF2B5EF4-FFF2-40B4-BE49-F238E27FC236}">
                  <a16:creationId xmlns:a16="http://schemas.microsoft.com/office/drawing/2014/main" id="{E654FBD9-6B54-4E41-BFCC-FC1C1E354704}"/>
                </a:ext>
              </a:extLst>
            </p:cNvPr>
            <p:cNvSpPr txBox="1"/>
            <p:nvPr userDrawn="1"/>
          </p:nvSpPr>
          <p:spPr>
            <a:xfrm>
              <a:off x="2453833" y="6198146"/>
              <a:ext cx="8652306" cy="323165"/>
            </a:xfrm>
            <a:prstGeom prst="rect">
              <a:avLst/>
            </a:prstGeom>
            <a:noFill/>
          </p:spPr>
          <p:txBody>
            <a:bodyPr wrap="square" rtlCol="0">
              <a:spAutoFit/>
            </a:bodyPr>
            <a:lstStyle/>
            <a:p>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 Rocket Software, Inc. or its affiliates 1990 – 2021. All rights reserved. Rocket and the Rocket Software logos are registered trademarks of Rocket Software, Inc. Other product and service names might be trademarks of Rocket Software or its affiliates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00" kern="1200" dirty="0">
                  <a:solidFill>
                    <a:schemeClr val="bg1">
                      <a:alpha val="50000"/>
                    </a:schemeClr>
                  </a:solidFill>
                  <a:effectLst/>
                  <a:latin typeface="+mn-lt"/>
                  <a:ea typeface="+mn-ea"/>
                  <a:cs typeface="+mn-cs"/>
                </a:rPr>
                <a:t>© Copyright IBM Corporation 2021. IBM, the IBM logo, </a:t>
              </a:r>
              <a:r>
                <a:rPr lang="en-US" sz="500" kern="1200" dirty="0" err="1">
                  <a:solidFill>
                    <a:schemeClr val="bg1">
                      <a:alpha val="50000"/>
                    </a:schemeClr>
                  </a:solidFill>
                  <a:effectLst/>
                  <a:latin typeface="+mn-lt"/>
                  <a:ea typeface="+mn-ea"/>
                  <a:cs typeface="+mn-cs"/>
                </a:rPr>
                <a:t>ibm.com</a:t>
              </a:r>
              <a:r>
                <a:rPr lang="en-US" sz="500" kern="1200" dirty="0">
                  <a:solidFill>
                    <a:schemeClr val="bg1">
                      <a:alpha val="50000"/>
                    </a:schemeClr>
                  </a:solidFill>
                  <a:effectLst/>
                  <a:latin typeface="+mn-lt"/>
                  <a:ea typeface="+mn-ea"/>
                  <a:cs typeface="+mn-cs"/>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sng" kern="1200" dirty="0">
                  <a:solidFill>
                    <a:schemeClr val="bg1">
                      <a:alpha val="50000"/>
                    </a:schemeClr>
                  </a:solidFill>
                  <a:effectLst/>
                  <a:latin typeface="+mn-lt"/>
                  <a:ea typeface="+mn-ea"/>
                  <a:cs typeface="+mn-cs"/>
                  <a:hlinkClick r:id="rId5">
                    <a:extLst>
                      <a:ext uri="{A12FA001-AC4F-418D-AE19-62706E023703}">
                        <ahyp:hlinkClr xmlns:ahyp="http://schemas.microsoft.com/office/drawing/2018/hyperlinkcolor" val="tx"/>
                      </a:ext>
                    </a:extLst>
                  </a:hlinkClick>
                </a:rPr>
                <a:t>www.ibm.com/legal/copytrade.shtml</a:t>
              </a:r>
              <a:r>
                <a:rPr lang="en-US" sz="500" kern="1200" dirty="0">
                  <a:solidFill>
                    <a:schemeClr val="bg1">
                      <a:alpha val="50000"/>
                    </a:schemeClr>
                  </a:solidFill>
                  <a:effectLst/>
                  <a:latin typeface="+mn-lt"/>
                  <a:ea typeface="+mn-ea"/>
                  <a:cs typeface="+mn-cs"/>
                </a:rPr>
                <a:t>.</a:t>
              </a:r>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grpSp>
      <p:sp>
        <p:nvSpPr>
          <p:cNvPr id="25" name="Rectangle 24">
            <a:extLst>
              <a:ext uri="{FF2B5EF4-FFF2-40B4-BE49-F238E27FC236}">
                <a16:creationId xmlns:a16="http://schemas.microsoft.com/office/drawing/2014/main" id="{29A8BAB4-B16B-EA45-87AC-FB99E3CADB5D}"/>
              </a:ext>
            </a:extLst>
          </p:cNvPr>
          <p:cNvSpPr/>
          <p:nvPr userDrawn="1"/>
        </p:nvSpPr>
        <p:spPr>
          <a:xfrm>
            <a:off x="0" y="0"/>
            <a:ext cx="3349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EBEE9AF-FB11-4745-AD0B-57DD5E27E947}"/>
              </a:ext>
            </a:extLst>
          </p:cNvPr>
          <p:cNvSpPr>
            <a:spLocks noGrp="1"/>
          </p:cNvSpPr>
          <p:nvPr>
            <p:ph type="body" sz="quarter" idx="10" hasCustomPrompt="1"/>
          </p:nvPr>
        </p:nvSpPr>
        <p:spPr>
          <a:xfrm>
            <a:off x="1086521" y="2302136"/>
            <a:ext cx="10435553" cy="2679439"/>
          </a:xfrm>
          <a:prstGeom prst="rect">
            <a:avLst/>
          </a:prstGeo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divider slide title</a:t>
            </a:r>
          </a:p>
        </p:txBody>
      </p:sp>
      <p:sp>
        <p:nvSpPr>
          <p:cNvPr id="27" name="Rectangle 26">
            <a:extLst>
              <a:ext uri="{FF2B5EF4-FFF2-40B4-BE49-F238E27FC236}">
                <a16:creationId xmlns:a16="http://schemas.microsoft.com/office/drawing/2014/main" id="{4C6C9D5D-7B96-9141-B626-6472A137FA6F}"/>
              </a:ext>
            </a:extLst>
          </p:cNvPr>
          <p:cNvSpPr/>
          <p:nvPr userDrawn="1"/>
        </p:nvSpPr>
        <p:spPr>
          <a:xfrm>
            <a:off x="340263" y="0"/>
            <a:ext cx="334915"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1EB6E93D-13AC-954A-9438-B0BC411AABCA}"/>
              </a:ext>
            </a:extLst>
          </p:cNvPr>
          <p:cNvSpPr>
            <a:spLocks noGrp="1"/>
          </p:cNvSpPr>
          <p:nvPr>
            <p:ph type="pic" sz="quarter" idx="11" hasCustomPrompt="1"/>
          </p:nvPr>
        </p:nvSpPr>
        <p:spPr>
          <a:xfrm>
            <a:off x="679450" y="0"/>
            <a:ext cx="11522075" cy="6858000"/>
          </a:xfrm>
          <a:prstGeom prst="rect">
            <a:avLst/>
          </a:prstGeom>
        </p:spPr>
        <p:txBody>
          <a:bodyPr/>
          <a:lstStyle>
            <a:lvl1pPr algn="ctr">
              <a:defRPr sz="1600">
                <a:solidFill>
                  <a:schemeClr val="bg1"/>
                </a:solidFill>
              </a:defRPr>
            </a:lvl1pPr>
          </a:lstStyle>
          <a:p>
            <a:r>
              <a:rPr lang="en-US" dirty="0"/>
              <a:t>Insert background picture</a:t>
            </a:r>
          </a:p>
        </p:txBody>
      </p:sp>
    </p:spTree>
    <p:extLst>
      <p:ext uri="{BB962C8B-B14F-4D97-AF65-F5344CB8AC3E}">
        <p14:creationId xmlns:p14="http://schemas.microsoft.com/office/powerpoint/2010/main" val="73320907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White Without Pattern">
    <p:bg>
      <p:bgPr>
        <a:gradFill>
          <a:gsLst>
            <a:gs pos="0">
              <a:srgbClr val="E8EBEB"/>
            </a:gs>
            <a:gs pos="100000">
              <a:srgbClr val="FFFFFF"/>
            </a:gs>
          </a:gsLst>
          <a:lin ang="600000" scaled="0"/>
        </a:grad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1B723C5E-AAA3-3A7E-2D4B-447E4DCDC1EC}"/>
              </a:ext>
            </a:extLst>
          </p:cNvPr>
          <p:cNvSpPr>
            <a:spLocks noGrp="1"/>
          </p:cNvSpPr>
          <p:nvPr>
            <p:ph type="body" sz="quarter" idx="11" hasCustomPrompt="1"/>
          </p:nvPr>
        </p:nvSpPr>
        <p:spPr>
          <a:xfrm>
            <a:off x="587700" y="2456045"/>
            <a:ext cx="9891867" cy="3059112"/>
          </a:xfrm>
        </p:spPr>
        <p:txBody>
          <a:bodyPr lIns="0">
            <a:noAutofit/>
          </a:bodyPr>
          <a:lstStyle>
            <a:lvl1pPr marL="457200" indent="-457200">
              <a:lnSpc>
                <a:spcPct val="150000"/>
              </a:lnSpc>
              <a:buFont typeface="+mj-lt"/>
              <a:buAutoNum type="arabicPeriod"/>
              <a:tabLst>
                <a:tab pos="455613" algn="l"/>
              </a:tabLst>
              <a:defRPr sz="1600">
                <a:solidFill>
                  <a:schemeClr val="tx1"/>
                </a:solidFill>
              </a:defRPr>
            </a:lvl1pPr>
            <a:lvl2pPr marL="457200" indent="0">
              <a:buNone/>
              <a:defRPr/>
            </a:lvl2pPr>
          </a:lstStyle>
          <a:p>
            <a:r>
              <a:rPr lang="en-US"/>
              <a:t>List your agenda item here. Put your description here.</a:t>
            </a:r>
          </a:p>
          <a:p>
            <a:r>
              <a:rPr lang="en-US"/>
              <a:t>List your agenda item here</a:t>
            </a:r>
          </a:p>
          <a:p>
            <a:r>
              <a:rPr lang="en-US"/>
              <a:t>List your agenda item here</a:t>
            </a:r>
          </a:p>
          <a:p>
            <a:r>
              <a:rPr lang="en-US"/>
              <a:t>List your agenda item here</a:t>
            </a:r>
          </a:p>
          <a:p>
            <a:r>
              <a:rPr lang="en-US"/>
              <a:t>List your agenda item here</a:t>
            </a:r>
          </a:p>
          <a:p>
            <a:r>
              <a:rPr lang="en-US"/>
              <a:t>List your agenda item here</a:t>
            </a:r>
          </a:p>
        </p:txBody>
      </p:sp>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3" name="Title 1">
            <a:extLst>
              <a:ext uri="{FF2B5EF4-FFF2-40B4-BE49-F238E27FC236}">
                <a16:creationId xmlns:a16="http://schemas.microsoft.com/office/drawing/2014/main" id="{B5D17933-84CA-34A4-6975-EF850F21008D}"/>
              </a:ext>
            </a:extLst>
          </p:cNvPr>
          <p:cNvSpPr txBox="1">
            <a:spLocks/>
          </p:cNvSpPr>
          <p:nvPr/>
        </p:nvSpPr>
        <p:spPr>
          <a:xfrm>
            <a:off x="604326" y="381000"/>
            <a:ext cx="4660074" cy="938663"/>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6000">
                <a:solidFill>
                  <a:schemeClr val="tx1"/>
                </a:solidFill>
              </a:rPr>
              <a:t>Agenda</a:t>
            </a:r>
          </a:p>
        </p:txBody>
      </p:sp>
      <p:sp>
        <p:nvSpPr>
          <p:cNvPr id="5" name="Title 1">
            <a:extLst>
              <a:ext uri="{FF2B5EF4-FFF2-40B4-BE49-F238E27FC236}">
                <a16:creationId xmlns:a16="http://schemas.microsoft.com/office/drawing/2014/main" id="{08B4C1AC-2895-EE40-8A7A-BC119FC02ACE}"/>
              </a:ext>
            </a:extLst>
          </p:cNvPr>
          <p:cNvSpPr txBox="1">
            <a:spLocks/>
          </p:cNvSpPr>
          <p:nvPr userDrawn="1"/>
        </p:nvSpPr>
        <p:spPr>
          <a:xfrm>
            <a:off x="604326" y="381000"/>
            <a:ext cx="4660074" cy="938663"/>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6000">
                <a:solidFill>
                  <a:schemeClr val="tx1"/>
                </a:solidFill>
              </a:rPr>
              <a:t>Agenda</a:t>
            </a:r>
          </a:p>
        </p:txBody>
      </p:sp>
    </p:spTree>
    <p:extLst>
      <p:ext uri="{BB962C8B-B14F-4D97-AF65-F5344CB8AC3E}">
        <p14:creationId xmlns:p14="http://schemas.microsoft.com/office/powerpoint/2010/main" val="28871994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Page Photo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C3358-2A9A-6578-78B9-FD1005B17CAD}"/>
              </a:ext>
            </a:extLst>
          </p:cNvPr>
          <p:cNvPicPr>
            <a:picLocks noChangeAspect="1"/>
          </p:cNvPicPr>
          <p:nvPr userDrawn="1"/>
        </p:nvPicPr>
        <p:blipFill>
          <a:blip r:embed="rId3"/>
          <a:srcRect/>
          <a:stretch/>
        </p:blipFill>
        <p:spPr>
          <a:xfrm>
            <a:off x="8235950" y="0"/>
            <a:ext cx="3956050" cy="6858000"/>
          </a:xfrm>
          <a:prstGeom prst="rect">
            <a:avLst/>
          </a:prstGeom>
        </p:spPr>
      </p:pic>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90" y="1295400"/>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06425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sp>
        <p:nvSpPr>
          <p:cNvPr id="3" name="Rectangle 2">
            <a:extLst>
              <a:ext uri="{FF2B5EF4-FFF2-40B4-BE49-F238E27FC236}">
                <a16:creationId xmlns:a16="http://schemas.microsoft.com/office/drawing/2014/main" id="{8BD30876-671C-D9A7-ABE6-A5C2E1059922}"/>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5C9DFA67-AAEC-E568-012F-A6F6780F4FB5}"/>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a:solidFill>
                  <a:schemeClr val="bg1">
                    <a:alpha val="50000"/>
                  </a:schemeClr>
                </a:solidFill>
                <a:latin typeface="+mj-lt"/>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a:solidFill>
                  <a:schemeClr val="bg1">
                    <a:alpha val="50000"/>
                  </a:schemeClr>
                </a:solidFill>
                <a:latin typeface="+mj-lt"/>
              </a:rPr>
              <a:t>© Copyright IBM Corporation 2023. IBM, the IBM logo, </a:t>
            </a:r>
            <a:r>
              <a:rPr lang="en-US" sz="500" err="1">
                <a:solidFill>
                  <a:schemeClr val="bg1">
                    <a:alpha val="50000"/>
                  </a:schemeClr>
                </a:solidFill>
                <a:latin typeface="+mj-lt"/>
              </a:rPr>
              <a:t>ibm.com</a:t>
            </a:r>
            <a:r>
              <a:rPr lang="en-US" sz="500">
                <a:solidFill>
                  <a:schemeClr val="bg1">
                    <a:alpha val="50000"/>
                  </a:schemeClr>
                </a:solidFill>
                <a:latin typeface="+mj-lt"/>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a:solidFill>
                  <a:schemeClr val="bg1">
                    <a:alpha val="50000"/>
                  </a:schemeClr>
                </a:solidFill>
                <a:latin typeface="+mj-lt"/>
              </a:rPr>
              <a:t>www.ibm.com/legal/copytrade.shtml</a:t>
            </a:r>
            <a:r>
              <a:rPr lang="en-US" sz="500">
                <a:solidFill>
                  <a:schemeClr val="bg1">
                    <a:alpha val="50000"/>
                  </a:schemeClr>
                </a:solidFill>
                <a:latin typeface="+mj-lt"/>
              </a:rPr>
              <a:t>.</a:t>
            </a:r>
            <a:endParaRPr lang="en-US" sz="800">
              <a:solidFill>
                <a:schemeClr val="bg1">
                  <a:alpha val="50000"/>
                </a:schemeClr>
              </a:solidFill>
              <a:latin typeface="+mj-lt"/>
              <a:cs typeface="Arial" panose="020B0604020202020204" pitchFamily="34" charset="0"/>
            </a:endParaRPr>
          </a:p>
        </p:txBody>
      </p:sp>
      <p:cxnSp>
        <p:nvCxnSpPr>
          <p:cNvPr id="7" name="Straight Connector 6">
            <a:extLst>
              <a:ext uri="{FF2B5EF4-FFF2-40B4-BE49-F238E27FC236}">
                <a16:creationId xmlns:a16="http://schemas.microsoft.com/office/drawing/2014/main" id="{7CAEE7A8-8F8B-6D09-7389-EA0171C6AD33}"/>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2512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Pag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C3358-2A9A-6578-78B9-FD1005B17CAD}"/>
              </a:ext>
            </a:extLst>
          </p:cNvPr>
          <p:cNvPicPr>
            <a:picLocks noChangeAspect="1"/>
          </p:cNvPicPr>
          <p:nvPr userDrawn="1"/>
        </p:nvPicPr>
        <p:blipFill>
          <a:blip r:embed="rId3"/>
          <a:srcRect/>
          <a:stretch/>
        </p:blipFill>
        <p:spPr>
          <a:xfrm>
            <a:off x="8235950" y="0"/>
            <a:ext cx="3956050" cy="6858000"/>
          </a:xfrm>
          <a:prstGeom prst="rect">
            <a:avLst/>
          </a:prstGeom>
        </p:spPr>
      </p:pic>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90" y="1295400"/>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06425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sp>
        <p:nvSpPr>
          <p:cNvPr id="7" name="Rectangle 6">
            <a:extLst>
              <a:ext uri="{FF2B5EF4-FFF2-40B4-BE49-F238E27FC236}">
                <a16:creationId xmlns:a16="http://schemas.microsoft.com/office/drawing/2014/main" id="{FDAC204B-4960-2533-1957-CD287BE5D052}"/>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95AE2DD1-4603-BFA7-5E11-4E7AA56A7E8D}"/>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a:solidFill>
                  <a:schemeClr val="bg1">
                    <a:alpha val="50000"/>
                  </a:schemeClr>
                </a:solidFill>
                <a:latin typeface="+mj-lt"/>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a:solidFill>
                  <a:schemeClr val="bg1">
                    <a:alpha val="50000"/>
                  </a:schemeClr>
                </a:solidFill>
                <a:latin typeface="+mj-lt"/>
              </a:rPr>
              <a:t>© Copyright IBM Corporation 2023. IBM, the IBM logo, </a:t>
            </a:r>
            <a:r>
              <a:rPr lang="en-US" sz="500" err="1">
                <a:solidFill>
                  <a:schemeClr val="bg1">
                    <a:alpha val="50000"/>
                  </a:schemeClr>
                </a:solidFill>
                <a:latin typeface="+mj-lt"/>
              </a:rPr>
              <a:t>ibm.com</a:t>
            </a:r>
            <a:r>
              <a:rPr lang="en-US" sz="500">
                <a:solidFill>
                  <a:schemeClr val="bg1">
                    <a:alpha val="50000"/>
                  </a:schemeClr>
                </a:solidFill>
                <a:latin typeface="+mj-lt"/>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a:solidFill>
                  <a:schemeClr val="bg1">
                    <a:alpha val="50000"/>
                  </a:schemeClr>
                </a:solidFill>
                <a:latin typeface="+mj-lt"/>
              </a:rPr>
              <a:t>www.ibm.com/legal/copytrade.shtml</a:t>
            </a:r>
            <a:r>
              <a:rPr lang="en-US" sz="500">
                <a:solidFill>
                  <a:schemeClr val="bg1">
                    <a:alpha val="50000"/>
                  </a:schemeClr>
                </a:solidFill>
                <a:latin typeface="+mj-lt"/>
              </a:rPr>
              <a:t>.</a:t>
            </a:r>
            <a:endParaRPr lang="en-US" sz="800">
              <a:solidFill>
                <a:schemeClr val="bg1">
                  <a:alpha val="50000"/>
                </a:schemeClr>
              </a:solidFill>
              <a:latin typeface="+mj-lt"/>
              <a:cs typeface="Arial" panose="020B0604020202020204" pitchFamily="34" charset="0"/>
            </a:endParaRPr>
          </a:p>
        </p:txBody>
      </p:sp>
      <p:cxnSp>
        <p:nvCxnSpPr>
          <p:cNvPr id="9" name="Straight Connector 8">
            <a:extLst>
              <a:ext uri="{FF2B5EF4-FFF2-40B4-BE49-F238E27FC236}">
                <a16:creationId xmlns:a16="http://schemas.microsoft.com/office/drawing/2014/main" id="{9C7A42BE-4781-69CC-5026-10F444BA8743}"/>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47534"/>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Page Phot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C3358-2A9A-6578-78B9-FD1005B17CAD}"/>
              </a:ext>
            </a:extLst>
          </p:cNvPr>
          <p:cNvPicPr>
            <a:picLocks noChangeAspect="1"/>
          </p:cNvPicPr>
          <p:nvPr userDrawn="1"/>
        </p:nvPicPr>
        <p:blipFill>
          <a:blip r:embed="rId3"/>
          <a:srcRect/>
          <a:stretch/>
        </p:blipFill>
        <p:spPr>
          <a:xfrm>
            <a:off x="8235950" y="0"/>
            <a:ext cx="3956050" cy="6858000"/>
          </a:xfrm>
          <a:prstGeom prst="rect">
            <a:avLst/>
          </a:prstGeom>
        </p:spPr>
      </p:pic>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90" y="1295400"/>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06425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sp>
        <p:nvSpPr>
          <p:cNvPr id="7" name="Rectangle 6">
            <a:extLst>
              <a:ext uri="{FF2B5EF4-FFF2-40B4-BE49-F238E27FC236}">
                <a16:creationId xmlns:a16="http://schemas.microsoft.com/office/drawing/2014/main" id="{365816DF-8912-D523-2DCC-7AA082B920CC}"/>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1BB9AAA4-0972-5130-28DB-DDA85EB28A18}"/>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a:solidFill>
                  <a:schemeClr val="bg1">
                    <a:alpha val="50000"/>
                  </a:schemeClr>
                </a:solidFill>
                <a:latin typeface="+mj-lt"/>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a:solidFill>
                  <a:schemeClr val="bg1">
                    <a:alpha val="50000"/>
                  </a:schemeClr>
                </a:solidFill>
                <a:latin typeface="+mj-lt"/>
              </a:rPr>
              <a:t>© Copyright IBM Corporation 2023. IBM, the IBM logo, </a:t>
            </a:r>
            <a:r>
              <a:rPr lang="en-US" sz="500" err="1">
                <a:solidFill>
                  <a:schemeClr val="bg1">
                    <a:alpha val="50000"/>
                  </a:schemeClr>
                </a:solidFill>
                <a:latin typeface="+mj-lt"/>
              </a:rPr>
              <a:t>ibm.com</a:t>
            </a:r>
            <a:r>
              <a:rPr lang="en-US" sz="500">
                <a:solidFill>
                  <a:schemeClr val="bg1">
                    <a:alpha val="50000"/>
                  </a:schemeClr>
                </a:solidFill>
                <a:latin typeface="+mj-lt"/>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a:solidFill>
                  <a:schemeClr val="bg1">
                    <a:alpha val="50000"/>
                  </a:schemeClr>
                </a:solidFill>
                <a:latin typeface="+mj-lt"/>
              </a:rPr>
              <a:t>www.ibm.com/legal/copytrade.shtml</a:t>
            </a:r>
            <a:r>
              <a:rPr lang="en-US" sz="500">
                <a:solidFill>
                  <a:schemeClr val="bg1">
                    <a:alpha val="50000"/>
                  </a:schemeClr>
                </a:solidFill>
                <a:latin typeface="+mj-lt"/>
              </a:rPr>
              <a:t>.</a:t>
            </a:r>
            <a:endParaRPr lang="en-US" sz="800">
              <a:solidFill>
                <a:schemeClr val="bg1">
                  <a:alpha val="50000"/>
                </a:schemeClr>
              </a:solidFill>
              <a:latin typeface="+mj-lt"/>
              <a:cs typeface="Arial" panose="020B0604020202020204" pitchFamily="34" charset="0"/>
            </a:endParaRPr>
          </a:p>
        </p:txBody>
      </p:sp>
      <p:cxnSp>
        <p:nvCxnSpPr>
          <p:cNvPr id="9" name="Straight Connector 8">
            <a:extLst>
              <a:ext uri="{FF2B5EF4-FFF2-40B4-BE49-F238E27FC236}">
                <a16:creationId xmlns:a16="http://schemas.microsoft.com/office/drawing/2014/main" id="{E11EB21D-7AF5-F8BB-DF13-8141BCE368B7}"/>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752212"/>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Page Phot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C3358-2A9A-6578-78B9-FD1005B17CAD}"/>
              </a:ext>
            </a:extLst>
          </p:cNvPr>
          <p:cNvPicPr>
            <a:picLocks noChangeAspect="1"/>
          </p:cNvPicPr>
          <p:nvPr userDrawn="1"/>
        </p:nvPicPr>
        <p:blipFill>
          <a:blip r:embed="rId3"/>
          <a:srcRect/>
          <a:stretch/>
        </p:blipFill>
        <p:spPr>
          <a:xfrm>
            <a:off x="8235950" y="0"/>
            <a:ext cx="3956050" cy="6858000"/>
          </a:xfrm>
          <a:prstGeom prst="rect">
            <a:avLst/>
          </a:prstGeom>
        </p:spPr>
      </p:pic>
      <p:pic>
        <p:nvPicPr>
          <p:cNvPr id="5" name="Graphic 4">
            <a:extLst>
              <a:ext uri="{FF2B5EF4-FFF2-40B4-BE49-F238E27FC236}">
                <a16:creationId xmlns:a16="http://schemas.microsoft.com/office/drawing/2014/main" id="{9F691BA4-B5BE-A28B-74D9-D5EE79CDFA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2000" y="5019286"/>
            <a:ext cx="3505200" cy="505605"/>
          </a:xfrm>
          <a:prstGeom prst="rect">
            <a:avLst/>
          </a:prstGeom>
        </p:spPr>
      </p:pic>
      <p:sp>
        <p:nvSpPr>
          <p:cNvPr id="12" name="Title Placeholder 1">
            <a:extLst>
              <a:ext uri="{FF2B5EF4-FFF2-40B4-BE49-F238E27FC236}">
                <a16:creationId xmlns:a16="http://schemas.microsoft.com/office/drawing/2014/main" id="{1CA42177-16A4-6F0A-CA66-FE2A0DAAA855}"/>
              </a:ext>
            </a:extLst>
          </p:cNvPr>
          <p:cNvSpPr>
            <a:spLocks noGrp="1"/>
          </p:cNvSpPr>
          <p:nvPr>
            <p:ph type="title" hasCustomPrompt="1"/>
          </p:nvPr>
        </p:nvSpPr>
        <p:spPr>
          <a:xfrm>
            <a:off x="660490" y="1295400"/>
            <a:ext cx="6969278" cy="1695131"/>
          </a:xfrm>
          <a:prstGeom prst="rect">
            <a:avLst/>
          </a:prstGeom>
        </p:spPr>
        <p:txBody>
          <a:bodyPr vert="horz" lIns="91440" tIns="45720" rIns="91440" bIns="45720" rtlCol="0" anchor="b">
            <a:noAutofit/>
          </a:bodyPr>
          <a:lstStyle>
            <a:lvl1pPr>
              <a:defRPr sz="6000">
                <a:solidFill>
                  <a:schemeClr val="bg1"/>
                </a:solidFill>
              </a:defRPr>
            </a:lvl1pPr>
          </a:lstStyle>
          <a:p>
            <a:r>
              <a:rPr lang="en-US"/>
              <a:t>Presentation title goes here</a:t>
            </a:r>
          </a:p>
        </p:txBody>
      </p:sp>
      <p:sp>
        <p:nvSpPr>
          <p:cNvPr id="13" name="Text Placeholder 2">
            <a:extLst>
              <a:ext uri="{FF2B5EF4-FFF2-40B4-BE49-F238E27FC236}">
                <a16:creationId xmlns:a16="http://schemas.microsoft.com/office/drawing/2014/main" id="{2737A67D-86B3-5098-7E9E-81E526A20DA6}"/>
              </a:ext>
            </a:extLst>
          </p:cNvPr>
          <p:cNvSpPr>
            <a:spLocks noGrp="1"/>
          </p:cNvSpPr>
          <p:nvPr>
            <p:ph type="body" sz="quarter" idx="10" hasCustomPrompt="1"/>
          </p:nvPr>
        </p:nvSpPr>
        <p:spPr>
          <a:xfrm>
            <a:off x="660023" y="3177786"/>
            <a:ext cx="6064250" cy="1292225"/>
          </a:xfrm>
          <a:prstGeom prst="rect">
            <a:avLst/>
          </a:prstGeom>
        </p:spPr>
        <p:txBody>
          <a:bodyPr>
            <a:noAutofit/>
          </a:bodyPr>
          <a:lstStyle>
            <a:lvl1pPr marL="0" indent="0">
              <a:lnSpc>
                <a:spcPct val="120000"/>
              </a:lnSpc>
              <a:spcBef>
                <a:spcPts val="0"/>
              </a:spcBef>
              <a:spcAft>
                <a:spcPts val="600"/>
              </a:spcAft>
              <a:buNone/>
              <a:defRPr sz="20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 name</a:t>
            </a:r>
          </a:p>
        </p:txBody>
      </p:sp>
      <p:sp>
        <p:nvSpPr>
          <p:cNvPr id="7" name="Rectangle 6">
            <a:extLst>
              <a:ext uri="{FF2B5EF4-FFF2-40B4-BE49-F238E27FC236}">
                <a16:creationId xmlns:a16="http://schemas.microsoft.com/office/drawing/2014/main" id="{3C42651F-D47B-205D-3B4E-BB5F3CD34C26}"/>
              </a:ext>
            </a:extLst>
          </p:cNvPr>
          <p:cNvSpPr/>
          <p:nvPr userDrawn="1"/>
        </p:nvSpPr>
        <p:spPr>
          <a:xfrm>
            <a:off x="0" y="6288657"/>
            <a:ext cx="12193570" cy="569343"/>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D5D662EC-3D10-33E5-11EB-B8F3BD08D8CB}"/>
              </a:ext>
            </a:extLst>
          </p:cNvPr>
          <p:cNvSpPr txBox="1"/>
          <p:nvPr userDrawn="1"/>
        </p:nvSpPr>
        <p:spPr>
          <a:xfrm>
            <a:off x="660490" y="6457911"/>
            <a:ext cx="8352180" cy="230832"/>
          </a:xfrm>
          <a:prstGeom prst="rect">
            <a:avLst/>
          </a:prstGeom>
          <a:noFill/>
        </p:spPr>
        <p:txBody>
          <a:bodyPr wrap="square" tIns="0" bIns="0" rtlCol="0" anchor="ctr" anchorCtr="0">
            <a:spAutoFit/>
          </a:bodyPr>
          <a:lstStyle/>
          <a:p>
            <a:r>
              <a:rPr lang="en-US" sz="500" i="1">
                <a:solidFill>
                  <a:schemeClr val="bg1">
                    <a:alpha val="50000"/>
                  </a:schemeClr>
                </a:solidFill>
                <a:latin typeface="+mj-lt"/>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a:solidFill>
                  <a:schemeClr val="bg1">
                    <a:alpha val="50000"/>
                  </a:schemeClr>
                </a:solidFill>
                <a:latin typeface="+mj-lt"/>
              </a:rPr>
              <a:t>© Copyright IBM Corporation 2023. IBM, the IBM logo, </a:t>
            </a:r>
            <a:r>
              <a:rPr lang="en-US" sz="500" err="1">
                <a:solidFill>
                  <a:schemeClr val="bg1">
                    <a:alpha val="50000"/>
                  </a:schemeClr>
                </a:solidFill>
                <a:latin typeface="+mj-lt"/>
              </a:rPr>
              <a:t>ibm.com</a:t>
            </a:r>
            <a:r>
              <a:rPr lang="en-US" sz="500">
                <a:solidFill>
                  <a:schemeClr val="bg1">
                    <a:alpha val="50000"/>
                  </a:schemeClr>
                </a:solidFill>
                <a:latin typeface="+mj-lt"/>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a:solidFill>
                  <a:schemeClr val="bg1">
                    <a:alpha val="50000"/>
                  </a:schemeClr>
                </a:solidFill>
                <a:latin typeface="+mj-lt"/>
              </a:rPr>
              <a:t>www.ibm.com/legal/copytrade.shtml</a:t>
            </a:r>
            <a:r>
              <a:rPr lang="en-US" sz="500">
                <a:solidFill>
                  <a:schemeClr val="bg1">
                    <a:alpha val="50000"/>
                  </a:schemeClr>
                </a:solidFill>
                <a:latin typeface="+mj-lt"/>
              </a:rPr>
              <a:t>.</a:t>
            </a:r>
            <a:endParaRPr lang="en-US" sz="800">
              <a:solidFill>
                <a:schemeClr val="bg1">
                  <a:alpha val="50000"/>
                </a:schemeClr>
              </a:solidFill>
              <a:latin typeface="+mj-lt"/>
              <a:cs typeface="Arial" panose="020B0604020202020204" pitchFamily="34" charset="0"/>
            </a:endParaRPr>
          </a:p>
        </p:txBody>
      </p:sp>
      <p:cxnSp>
        <p:nvCxnSpPr>
          <p:cNvPr id="9" name="Straight Connector 8">
            <a:extLst>
              <a:ext uri="{FF2B5EF4-FFF2-40B4-BE49-F238E27FC236}">
                <a16:creationId xmlns:a16="http://schemas.microsoft.com/office/drawing/2014/main" id="{EEEF6139-BD8F-A223-2662-E64D56C30F6C}"/>
              </a:ext>
            </a:extLst>
          </p:cNvPr>
          <p:cNvCxnSpPr>
            <a:cxnSpLocks/>
          </p:cNvCxnSpPr>
          <p:nvPr userDrawn="1"/>
        </p:nvCxnSpPr>
        <p:spPr>
          <a:xfrm>
            <a:off x="0" y="6267511"/>
            <a:ext cx="12192000" cy="0"/>
          </a:xfrm>
          <a:prstGeom prst="line">
            <a:avLst/>
          </a:prstGeom>
          <a:ln w="76200" cap="sq">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137073"/>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oterSlide_DarkB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6F792EB-2FBA-B6D4-5476-7142AE999E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4096" y="2087743"/>
            <a:ext cx="5391150" cy="1076325"/>
          </a:xfrm>
          <a:prstGeom prst="rect">
            <a:avLst/>
          </a:prstGeom>
        </p:spPr>
      </p:pic>
      <p:sp>
        <p:nvSpPr>
          <p:cNvPr id="5" name="TextBox 4">
            <a:extLst>
              <a:ext uri="{FF2B5EF4-FFF2-40B4-BE49-F238E27FC236}">
                <a16:creationId xmlns:a16="http://schemas.microsoft.com/office/drawing/2014/main" id="{C5808D77-AC7B-D88A-D4CC-A7517C2B6E40}"/>
              </a:ext>
            </a:extLst>
          </p:cNvPr>
          <p:cNvSpPr txBox="1"/>
          <p:nvPr userDrawn="1"/>
        </p:nvSpPr>
        <p:spPr>
          <a:xfrm>
            <a:off x="898765" y="3517603"/>
            <a:ext cx="5391150" cy="646331"/>
          </a:xfrm>
          <a:prstGeom prst="rect">
            <a:avLst/>
          </a:prstGeom>
        </p:spPr>
        <p:txBody>
          <a:bodyPr lIns="0" tIns="0" rIns="0" bIns="0"/>
          <a:lstStyle>
            <a:lvl1pPr indent="0">
              <a:lnSpc>
                <a:spcPct val="100000"/>
              </a:lnSpc>
              <a:spcBef>
                <a:spcPts val="0"/>
              </a:spcBef>
              <a:spcAft>
                <a:spcPts val="500"/>
              </a:spcAft>
              <a:buFontTx/>
              <a:buNone/>
              <a:defRPr sz="200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rocketsoftware.com</a:t>
            </a:r>
          </a:p>
          <a:p>
            <a:pPr lvl="0"/>
            <a:r>
              <a:rPr lang="en-US"/>
              <a:t>zconcierge@rocketsoftware.com</a:t>
            </a:r>
          </a:p>
        </p:txBody>
      </p:sp>
      <p:pic>
        <p:nvPicPr>
          <p:cNvPr id="3" name="Graphic 2">
            <a:extLst>
              <a:ext uri="{FF2B5EF4-FFF2-40B4-BE49-F238E27FC236}">
                <a16:creationId xmlns:a16="http://schemas.microsoft.com/office/drawing/2014/main" id="{E012BE5B-164C-3339-F462-5C4C2327C004}"/>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796169" y="4926316"/>
            <a:ext cx="4092470" cy="590313"/>
          </a:xfrm>
          <a:prstGeom prst="rect">
            <a:avLst/>
          </a:prstGeom>
        </p:spPr>
      </p:pic>
      <p:sp>
        <p:nvSpPr>
          <p:cNvPr id="9" name="Rectangle 8">
            <a:extLst>
              <a:ext uri="{FF2B5EF4-FFF2-40B4-BE49-F238E27FC236}">
                <a16:creationId xmlns:a16="http://schemas.microsoft.com/office/drawing/2014/main" id="{B8B9552B-AA82-06DC-5389-6B3A865E46C0}"/>
              </a:ext>
            </a:extLst>
          </p:cNvPr>
          <p:cNvSpPr/>
          <p:nvPr userDrawn="1"/>
        </p:nvSpPr>
        <p:spPr>
          <a:xfrm>
            <a:off x="0" y="6685724"/>
            <a:ext cx="12192000" cy="172276"/>
          </a:xfrm>
          <a:prstGeom prst="rect">
            <a:avLst/>
          </a:prstGeom>
          <a:gradFill>
            <a:gsLst>
              <a:gs pos="10000">
                <a:srgbClr val="0F62FE"/>
              </a:gs>
              <a:gs pos="90000">
                <a:schemeClr val="accent1"/>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AEE68003-5E0F-D099-3585-D1D650BD2AA6}"/>
              </a:ext>
            </a:extLst>
          </p:cNvPr>
          <p:cNvSpPr txBox="1"/>
          <p:nvPr userDrawn="1"/>
        </p:nvSpPr>
        <p:spPr>
          <a:xfrm>
            <a:off x="660490" y="6059019"/>
            <a:ext cx="6350811" cy="384721"/>
          </a:xfrm>
          <a:prstGeom prst="rect">
            <a:avLst/>
          </a:prstGeom>
          <a:noFill/>
        </p:spPr>
        <p:txBody>
          <a:bodyPr wrap="square" tIns="0" bIns="0" rtlCol="0" anchor="ctr" anchorCtr="0">
            <a:spAutoFit/>
          </a:bodyPr>
          <a:lstStyle/>
          <a:p>
            <a:r>
              <a:rPr lang="en-US" sz="500" i="1">
                <a:solidFill>
                  <a:schemeClr val="bg1">
                    <a:alpha val="50000"/>
                  </a:schemeClr>
                </a:solidFill>
                <a:latin typeface="+mj-lt"/>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a:solidFill>
                  <a:schemeClr val="bg1">
                    <a:alpha val="50000"/>
                  </a:schemeClr>
                </a:solidFill>
                <a:latin typeface="+mj-lt"/>
              </a:rPr>
              <a:t>© Copyright IBM Corporation 2023. IBM, the IBM logo, </a:t>
            </a:r>
            <a:r>
              <a:rPr lang="en-US" sz="500" err="1">
                <a:solidFill>
                  <a:schemeClr val="bg1">
                    <a:alpha val="50000"/>
                  </a:schemeClr>
                </a:solidFill>
                <a:latin typeface="+mj-lt"/>
              </a:rPr>
              <a:t>ibm.com</a:t>
            </a:r>
            <a:r>
              <a:rPr lang="en-US" sz="500">
                <a:solidFill>
                  <a:schemeClr val="bg1">
                    <a:alpha val="50000"/>
                  </a:schemeClr>
                </a:solidFill>
                <a:latin typeface="+mj-lt"/>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a:solidFill>
                  <a:schemeClr val="bg1">
                    <a:alpha val="50000"/>
                  </a:schemeClr>
                </a:solidFill>
                <a:latin typeface="+mj-lt"/>
              </a:rPr>
              <a:t>www.ibm.com/legal/copytrade.shtml</a:t>
            </a:r>
            <a:r>
              <a:rPr lang="en-US" sz="500">
                <a:solidFill>
                  <a:schemeClr val="bg1">
                    <a:alpha val="50000"/>
                  </a:schemeClr>
                </a:solidFill>
                <a:latin typeface="+mj-lt"/>
              </a:rPr>
              <a:t>.</a:t>
            </a:r>
            <a:endParaRPr lang="en-US" sz="800">
              <a:solidFill>
                <a:schemeClr val="bg1">
                  <a:alpha val="50000"/>
                </a:schemeClr>
              </a:solidFill>
              <a:latin typeface="+mj-lt"/>
              <a:cs typeface="Arial" panose="020B0604020202020204" pitchFamily="34" charset="0"/>
            </a:endParaRPr>
          </a:p>
        </p:txBody>
      </p:sp>
    </p:spTree>
    <p:extLst>
      <p:ext uri="{BB962C8B-B14F-4D97-AF65-F5344CB8AC3E}">
        <p14:creationId xmlns:p14="http://schemas.microsoft.com/office/powerpoint/2010/main" val="286600126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FooterSlide_WhiteB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6F792EB-2FBA-B6D4-5476-7142AE999E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4096" y="2087743"/>
            <a:ext cx="5391150" cy="1076325"/>
          </a:xfrm>
          <a:prstGeom prst="rect">
            <a:avLst/>
          </a:prstGeom>
        </p:spPr>
      </p:pic>
      <p:sp>
        <p:nvSpPr>
          <p:cNvPr id="3" name="TextBox 2">
            <a:extLst>
              <a:ext uri="{FF2B5EF4-FFF2-40B4-BE49-F238E27FC236}">
                <a16:creationId xmlns:a16="http://schemas.microsoft.com/office/drawing/2014/main" id="{7C6D359E-FEF3-BB5E-70AF-0D52BE8B1DEA}"/>
              </a:ext>
            </a:extLst>
          </p:cNvPr>
          <p:cNvSpPr txBox="1"/>
          <p:nvPr userDrawn="1"/>
        </p:nvSpPr>
        <p:spPr>
          <a:xfrm>
            <a:off x="898765" y="3517603"/>
            <a:ext cx="5391150" cy="772006"/>
          </a:xfrm>
          <a:prstGeom prst="rect">
            <a:avLst/>
          </a:prstGeom>
        </p:spPr>
        <p:txBody>
          <a:bodyPr lIns="0" tIns="0" rIns="0" bIns="0"/>
          <a:lstStyle>
            <a:lvl1pPr indent="0">
              <a:lnSpc>
                <a:spcPct val="100000"/>
              </a:lnSpc>
              <a:spcBef>
                <a:spcPts val="0"/>
              </a:spcBef>
              <a:spcAft>
                <a:spcPts val="500"/>
              </a:spcAft>
              <a:buFontTx/>
              <a:buNone/>
              <a:defRPr sz="200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solidFill>
                  <a:schemeClr val="tx1"/>
                </a:solidFill>
              </a:rPr>
              <a:t>rocketsoftware.com</a:t>
            </a:r>
          </a:p>
          <a:p>
            <a:pPr lvl="0"/>
            <a:r>
              <a:rPr lang="en-US">
                <a:solidFill>
                  <a:schemeClr val="tx1"/>
                </a:solidFill>
              </a:rPr>
              <a:t>zconcierge@rocketsoftware.com</a:t>
            </a:r>
          </a:p>
        </p:txBody>
      </p:sp>
      <p:sp>
        <p:nvSpPr>
          <p:cNvPr id="5" name="Rectangle 4">
            <a:extLst>
              <a:ext uri="{FF2B5EF4-FFF2-40B4-BE49-F238E27FC236}">
                <a16:creationId xmlns:a16="http://schemas.microsoft.com/office/drawing/2014/main" id="{4F11AD3D-970F-B053-8743-A579446022D2}"/>
              </a:ext>
            </a:extLst>
          </p:cNvPr>
          <p:cNvSpPr/>
          <p:nvPr userDrawn="1"/>
        </p:nvSpPr>
        <p:spPr>
          <a:xfrm>
            <a:off x="0" y="6685724"/>
            <a:ext cx="12192000" cy="172276"/>
          </a:xfrm>
          <a:prstGeom prst="rect">
            <a:avLst/>
          </a:prstGeom>
          <a:gradFill>
            <a:gsLst>
              <a:gs pos="10000">
                <a:srgbClr val="0F62FE"/>
              </a:gs>
              <a:gs pos="90000">
                <a:schemeClr val="accent1"/>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9" name="Graphic 8">
            <a:extLst>
              <a:ext uri="{FF2B5EF4-FFF2-40B4-BE49-F238E27FC236}">
                <a16:creationId xmlns:a16="http://schemas.microsoft.com/office/drawing/2014/main" id="{92567696-06B9-AE45-D0CB-1A7D87B73168}"/>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796175" y="4926316"/>
            <a:ext cx="4092458" cy="590313"/>
          </a:xfrm>
          <a:prstGeom prst="rect">
            <a:avLst/>
          </a:prstGeom>
        </p:spPr>
      </p:pic>
      <p:sp>
        <p:nvSpPr>
          <p:cNvPr id="10" name="TextBox 9">
            <a:extLst>
              <a:ext uri="{FF2B5EF4-FFF2-40B4-BE49-F238E27FC236}">
                <a16:creationId xmlns:a16="http://schemas.microsoft.com/office/drawing/2014/main" id="{F03CC1A1-1767-5480-33BF-EA6897F89C13}"/>
              </a:ext>
            </a:extLst>
          </p:cNvPr>
          <p:cNvSpPr txBox="1"/>
          <p:nvPr userDrawn="1"/>
        </p:nvSpPr>
        <p:spPr>
          <a:xfrm>
            <a:off x="660490" y="6059019"/>
            <a:ext cx="6350811" cy="384721"/>
          </a:xfrm>
          <a:prstGeom prst="rect">
            <a:avLst/>
          </a:prstGeom>
          <a:noFill/>
        </p:spPr>
        <p:txBody>
          <a:bodyPr wrap="square" tIns="0" bIns="0" rtlCol="0" anchor="ctr" anchorCtr="0">
            <a:spAutoFit/>
          </a:bodyPr>
          <a:lstStyle/>
          <a:p>
            <a:r>
              <a:rPr lang="en-US" sz="500" i="1">
                <a:solidFill>
                  <a:schemeClr val="tx1">
                    <a:alpha val="50000"/>
                  </a:schemeClr>
                </a:solidFill>
                <a:latin typeface="+mj-lt"/>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a:defRPr/>
            </a:pPr>
            <a:r>
              <a:rPr lang="en-US" sz="500">
                <a:solidFill>
                  <a:schemeClr val="tx1">
                    <a:alpha val="50000"/>
                  </a:schemeClr>
                </a:solidFill>
                <a:latin typeface="+mj-lt"/>
              </a:rPr>
              <a:t>© Copyright IBM Corporation 2023. IBM, the IBM logo, </a:t>
            </a:r>
            <a:r>
              <a:rPr lang="en-US" sz="500" err="1">
                <a:solidFill>
                  <a:schemeClr val="tx1">
                    <a:alpha val="50000"/>
                  </a:schemeClr>
                </a:solidFill>
                <a:latin typeface="+mj-lt"/>
              </a:rPr>
              <a:t>ibm.com</a:t>
            </a:r>
            <a:r>
              <a:rPr lang="en-US" sz="500">
                <a:solidFill>
                  <a:schemeClr val="tx1">
                    <a:alpha val="50000"/>
                  </a:schemeClr>
                </a:solidFill>
                <a:latin typeface="+mj-lt"/>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none">
                <a:solidFill>
                  <a:schemeClr val="tx1">
                    <a:alpha val="50000"/>
                  </a:schemeClr>
                </a:solidFill>
                <a:latin typeface="+mj-lt"/>
              </a:rPr>
              <a:t>www.ibm.com/legal/copytrade.shtml</a:t>
            </a:r>
            <a:r>
              <a:rPr lang="en-US" sz="500">
                <a:solidFill>
                  <a:schemeClr val="tx1">
                    <a:alpha val="50000"/>
                  </a:schemeClr>
                </a:solidFill>
                <a:latin typeface="+mj-lt"/>
              </a:rPr>
              <a:t>.</a:t>
            </a:r>
            <a:endParaRPr lang="en-US" sz="800">
              <a:solidFill>
                <a:schemeClr val="tx1">
                  <a:alpha val="50000"/>
                </a:schemeClr>
              </a:solidFill>
              <a:latin typeface="+mj-lt"/>
              <a:cs typeface="Arial" panose="020B0604020202020204" pitchFamily="34" charset="0"/>
            </a:endParaRPr>
          </a:p>
        </p:txBody>
      </p:sp>
    </p:spTree>
    <p:extLst>
      <p:ext uri="{BB962C8B-B14F-4D97-AF65-F5344CB8AC3E}">
        <p14:creationId xmlns:p14="http://schemas.microsoft.com/office/powerpoint/2010/main" val="188188817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_DividerSlide_1">
    <p:spTree>
      <p:nvGrpSpPr>
        <p:cNvPr id="1" name=""/>
        <p:cNvGrpSpPr/>
        <p:nvPr/>
      </p:nvGrpSpPr>
      <p:grpSpPr>
        <a:xfrm>
          <a:off x="0" y="0"/>
          <a:ext cx="0" cy="0"/>
          <a:chOff x="0" y="0"/>
          <a:chExt cx="0" cy="0"/>
        </a:xfrm>
      </p:grpSpPr>
      <p:pic>
        <p:nvPicPr>
          <p:cNvPr id="26" name="Picture Placeholder 7">
            <a:extLst>
              <a:ext uri="{FF2B5EF4-FFF2-40B4-BE49-F238E27FC236}">
                <a16:creationId xmlns:a16="http://schemas.microsoft.com/office/drawing/2014/main" id="{C9459F8F-6C3C-9E45-B6E6-047FFDFAA42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9000"/>
                    </a14:imgEffect>
                  </a14:imgLayer>
                </a14:imgProps>
              </a:ext>
            </a:extLst>
          </a:blip>
          <a:srcRect l="3568" r="3568"/>
          <a:stretch/>
        </p:blipFill>
        <p:spPr>
          <a:xfrm>
            <a:off x="334915" y="0"/>
            <a:ext cx="11857085" cy="6858000"/>
          </a:xfrm>
          <a:prstGeom prst="rect">
            <a:avLst/>
          </a:prstGeom>
        </p:spPr>
      </p:pic>
      <p:sp>
        <p:nvSpPr>
          <p:cNvPr id="25" name="Rectangle 24">
            <a:extLst>
              <a:ext uri="{FF2B5EF4-FFF2-40B4-BE49-F238E27FC236}">
                <a16:creationId xmlns:a16="http://schemas.microsoft.com/office/drawing/2014/main" id="{29A8BAB4-B16B-EA45-87AC-FB99E3CADB5D}"/>
              </a:ext>
            </a:extLst>
          </p:cNvPr>
          <p:cNvSpPr/>
          <p:nvPr userDrawn="1"/>
        </p:nvSpPr>
        <p:spPr>
          <a:xfrm>
            <a:off x="0" y="0"/>
            <a:ext cx="33491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EBEE9AF-FB11-4745-AD0B-57DD5E27E947}"/>
              </a:ext>
            </a:extLst>
          </p:cNvPr>
          <p:cNvSpPr>
            <a:spLocks noGrp="1"/>
          </p:cNvSpPr>
          <p:nvPr>
            <p:ph type="body" sz="quarter" idx="10" hasCustomPrompt="1"/>
          </p:nvPr>
        </p:nvSpPr>
        <p:spPr>
          <a:xfrm>
            <a:off x="1086521" y="2059769"/>
            <a:ext cx="10435553" cy="2679439"/>
          </a:xfrm>
          <a:prstGeom prst="rect">
            <a:avLst/>
          </a:prstGeo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divider slide title</a:t>
            </a:r>
          </a:p>
        </p:txBody>
      </p:sp>
      <p:sp>
        <p:nvSpPr>
          <p:cNvPr id="27" name="Rectangle 26">
            <a:extLst>
              <a:ext uri="{FF2B5EF4-FFF2-40B4-BE49-F238E27FC236}">
                <a16:creationId xmlns:a16="http://schemas.microsoft.com/office/drawing/2014/main" id="{4C6C9D5D-7B96-9141-B626-6472A137FA6F}"/>
              </a:ext>
            </a:extLst>
          </p:cNvPr>
          <p:cNvSpPr/>
          <p:nvPr userDrawn="1"/>
        </p:nvSpPr>
        <p:spPr>
          <a:xfrm>
            <a:off x="340263" y="0"/>
            <a:ext cx="334915"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8A5D629-85C8-6E4E-A23F-764D1CCBD699}"/>
              </a:ext>
            </a:extLst>
          </p:cNvPr>
          <p:cNvSpPr/>
          <p:nvPr userDrawn="1"/>
        </p:nvSpPr>
        <p:spPr>
          <a:xfrm>
            <a:off x="0" y="6112564"/>
            <a:ext cx="12192000" cy="7454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C2780B1-CB81-954F-B603-6A3539103376}"/>
              </a:ext>
            </a:extLst>
          </p:cNvPr>
          <p:cNvGrpSpPr/>
          <p:nvPr userDrawn="1"/>
        </p:nvGrpSpPr>
        <p:grpSpPr>
          <a:xfrm>
            <a:off x="374362" y="6277903"/>
            <a:ext cx="8203108" cy="400110"/>
            <a:chOff x="4271970" y="6277904"/>
            <a:chExt cx="8203108" cy="400110"/>
          </a:xfrm>
        </p:grpSpPr>
        <p:pic>
          <p:nvPicPr>
            <p:cNvPr id="13" name="Graphic 12">
              <a:extLst>
                <a:ext uri="{FF2B5EF4-FFF2-40B4-BE49-F238E27FC236}">
                  <a16:creationId xmlns:a16="http://schemas.microsoft.com/office/drawing/2014/main" id="{74EFA3C0-3E35-3245-8A3F-D1DC2DA1FF27}"/>
                </a:ext>
              </a:extLst>
            </p:cNvPr>
            <p:cNvPicPr>
              <a:picLocks noChangeAspect="1"/>
            </p:cNvPicPr>
            <p:nvPr userDrawn="1"/>
          </p:nvPicPr>
          <p:blipFill>
            <a:blip r:embed="rId4">
              <a:clrChange>
                <a:clrFrom>
                  <a:srgbClr val="FFFFFF">
                    <a:alpha val="0"/>
                  </a:srgbClr>
                </a:clrFrom>
                <a:clrTo>
                  <a:srgbClr val="FFFFFF">
                    <a:alpha val="0"/>
                  </a:srgbClr>
                </a:clrTo>
              </a:clrChange>
              <a:extLst>
                <a:ext uri="{96DAC541-7B7A-43D3-8B79-37D633B846F1}">
                  <asvg:svgBlip xmlns:asvg="http://schemas.microsoft.com/office/drawing/2016/SVG/main" r:embed="rId5"/>
                </a:ext>
              </a:extLst>
            </a:blip>
            <a:stretch>
              <a:fillRect/>
            </a:stretch>
          </p:blipFill>
          <p:spPr>
            <a:xfrm>
              <a:off x="4271970" y="6348007"/>
              <a:ext cx="623734" cy="277215"/>
            </a:xfrm>
            <a:prstGeom prst="rect">
              <a:avLst/>
            </a:prstGeom>
          </p:spPr>
        </p:pic>
        <p:cxnSp>
          <p:nvCxnSpPr>
            <p:cNvPr id="17" name="Straight Connector 16">
              <a:extLst>
                <a:ext uri="{FF2B5EF4-FFF2-40B4-BE49-F238E27FC236}">
                  <a16:creationId xmlns:a16="http://schemas.microsoft.com/office/drawing/2014/main" id="{C668DC0A-72B8-B74B-B821-51BF76073B8D}"/>
                </a:ext>
              </a:extLst>
            </p:cNvPr>
            <p:cNvCxnSpPr/>
            <p:nvPr userDrawn="1"/>
          </p:nvCxnSpPr>
          <p:spPr>
            <a:xfrm>
              <a:off x="4987584" y="6348007"/>
              <a:ext cx="0" cy="26030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C7CAA3-1474-964B-9911-6746438D6C49}"/>
                </a:ext>
              </a:extLst>
            </p:cNvPr>
            <p:cNvSpPr txBox="1"/>
            <p:nvPr userDrawn="1"/>
          </p:nvSpPr>
          <p:spPr>
            <a:xfrm>
              <a:off x="6306368" y="6277904"/>
              <a:ext cx="6168710" cy="400110"/>
            </a:xfrm>
            <a:prstGeom prst="rect">
              <a:avLst/>
            </a:prstGeom>
            <a:noFill/>
          </p:spPr>
          <p:txBody>
            <a:bodyPr wrap="square" rtlCol="0">
              <a:spAutoFit/>
            </a:bodyPr>
            <a:lstStyle/>
            <a:p>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 Rocket Software, Inc. or its affiliates 1990 – 2021. All rights reserved. Rocket and the Rocket Software logos are registered trademarks of Rocket Software, Inc. Other product and service names might be trademarks of Rocket Software or its affiliates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00" kern="1200" dirty="0">
                  <a:solidFill>
                    <a:schemeClr val="bg1">
                      <a:alpha val="50000"/>
                    </a:schemeClr>
                  </a:solidFill>
                  <a:effectLst/>
                  <a:latin typeface="+mn-lt"/>
                  <a:ea typeface="+mn-ea"/>
                  <a:cs typeface="+mn-cs"/>
                </a:rPr>
                <a:t>© Copyright IBM Corporation 2021. IBM, the IBM logo, </a:t>
              </a:r>
              <a:r>
                <a:rPr lang="en-US" sz="500" kern="1200" dirty="0" err="1">
                  <a:solidFill>
                    <a:schemeClr val="bg1">
                      <a:alpha val="50000"/>
                    </a:schemeClr>
                  </a:solidFill>
                  <a:effectLst/>
                  <a:latin typeface="+mn-lt"/>
                  <a:ea typeface="+mn-ea"/>
                  <a:cs typeface="+mn-cs"/>
                </a:rPr>
                <a:t>ibm.com</a:t>
              </a:r>
              <a:r>
                <a:rPr lang="en-US" sz="500" kern="1200" dirty="0">
                  <a:solidFill>
                    <a:schemeClr val="bg1">
                      <a:alpha val="50000"/>
                    </a:schemeClr>
                  </a:solidFill>
                  <a:effectLst/>
                  <a:latin typeface="+mn-lt"/>
                  <a:ea typeface="+mn-ea"/>
                  <a:cs typeface="+mn-cs"/>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sng" kern="1200" dirty="0">
                  <a:solidFill>
                    <a:schemeClr val="bg1">
                      <a:alpha val="50000"/>
                    </a:schemeClr>
                  </a:solidFill>
                  <a:effectLst/>
                  <a:latin typeface="+mn-lt"/>
                  <a:ea typeface="+mn-ea"/>
                  <a:cs typeface="+mn-cs"/>
                  <a:hlinkClick r:id="rId6">
                    <a:extLst>
                      <a:ext uri="{A12FA001-AC4F-418D-AE19-62706E023703}">
                        <ahyp:hlinkClr xmlns:ahyp="http://schemas.microsoft.com/office/drawing/2018/hyperlinkcolor" val="tx"/>
                      </a:ext>
                    </a:extLst>
                  </a:hlinkClick>
                </a:rPr>
                <a:t>www.ibm.com/legal/copytrade.shtml</a:t>
              </a:r>
              <a:r>
                <a:rPr lang="en-US" sz="500" kern="1200" dirty="0">
                  <a:solidFill>
                    <a:schemeClr val="bg1">
                      <a:alpha val="50000"/>
                    </a:schemeClr>
                  </a:solidFill>
                  <a:effectLst/>
                  <a:latin typeface="+mn-lt"/>
                  <a:ea typeface="+mn-ea"/>
                  <a:cs typeface="+mn-cs"/>
                </a:rPr>
                <a:t>.</a:t>
              </a:r>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pic>
          <p:nvPicPr>
            <p:cNvPr id="19" name="Graphic 18">
              <a:extLst>
                <a:ext uri="{FF2B5EF4-FFF2-40B4-BE49-F238E27FC236}">
                  <a16:creationId xmlns:a16="http://schemas.microsoft.com/office/drawing/2014/main" id="{75A34408-E06D-1B4F-B0D8-69BE9FEE035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136733" y="6317268"/>
              <a:ext cx="1020487" cy="300986"/>
            </a:xfrm>
            <a:prstGeom prst="rect">
              <a:avLst/>
            </a:prstGeom>
          </p:spPr>
        </p:pic>
      </p:grpSp>
    </p:spTree>
    <p:extLst>
      <p:ext uri="{BB962C8B-B14F-4D97-AF65-F5344CB8AC3E}">
        <p14:creationId xmlns:p14="http://schemas.microsoft.com/office/powerpoint/2010/main" val="948514655"/>
      </p:ext>
    </p:extLst>
  </p:cSld>
  <p:clrMapOvr>
    <a:masterClrMapping/>
  </p:clrMapOvr>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_DividerSlide_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53A425-8B0D-624F-8D4A-B9176C1B3124}"/>
              </a:ext>
            </a:extLst>
          </p:cNvPr>
          <p:cNvSpPr/>
          <p:nvPr userDrawn="1"/>
        </p:nvSpPr>
        <p:spPr>
          <a:xfrm>
            <a:off x="669926" y="0"/>
            <a:ext cx="11522074" cy="6858000"/>
          </a:xfrm>
          <a:prstGeom prst="rect">
            <a:avLst/>
          </a:prstGeom>
          <a:gradFill flip="none" rotWithShape="1">
            <a:gsLst>
              <a:gs pos="65000">
                <a:srgbClr val="010C19">
                  <a:alpha val="70000"/>
                </a:srgbClr>
              </a:gs>
              <a:gs pos="18000">
                <a:srgbClr val="00070C">
                  <a:alpha val="93725"/>
                </a:srgbClr>
              </a:gs>
              <a:gs pos="100000">
                <a:srgbClr val="02132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52E93AC-784C-9448-9169-F522FA541E18}"/>
              </a:ext>
            </a:extLst>
          </p:cNvPr>
          <p:cNvGrpSpPr/>
          <p:nvPr userDrawn="1"/>
        </p:nvGrpSpPr>
        <p:grpSpPr>
          <a:xfrm>
            <a:off x="1086521" y="6259328"/>
            <a:ext cx="10671588" cy="324531"/>
            <a:chOff x="434551" y="6196780"/>
            <a:chExt cx="10671588" cy="324531"/>
          </a:xfrm>
        </p:grpSpPr>
        <p:cxnSp>
          <p:nvCxnSpPr>
            <p:cNvPr id="10" name="Straight Connector 9">
              <a:extLst>
                <a:ext uri="{FF2B5EF4-FFF2-40B4-BE49-F238E27FC236}">
                  <a16:creationId xmlns:a16="http://schemas.microsoft.com/office/drawing/2014/main" id="{3D8859C3-0E85-D944-B5F7-DB2B1A7890E2}"/>
                </a:ext>
              </a:extLst>
            </p:cNvPr>
            <p:cNvCxnSpPr/>
            <p:nvPr userDrawn="1"/>
          </p:nvCxnSpPr>
          <p:spPr>
            <a:xfrm>
              <a:off x="1150165" y="6227257"/>
              <a:ext cx="0" cy="26030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descr="Logo&#10;&#10;Description automatically generated">
              <a:extLst>
                <a:ext uri="{FF2B5EF4-FFF2-40B4-BE49-F238E27FC236}">
                  <a16:creationId xmlns:a16="http://schemas.microsoft.com/office/drawing/2014/main" id="{BBF2EF5A-789E-6F48-84BE-CD0449223072}"/>
                </a:ext>
              </a:extLst>
            </p:cNvPr>
            <p:cNvPicPr>
              <a:picLocks noChangeAspect="1"/>
            </p:cNvPicPr>
            <p:nvPr userDrawn="1"/>
          </p:nvPicPr>
          <p:blipFill rotWithShape="1">
            <a:blip r:embed="rId2"/>
            <a:srcRect b="22622"/>
            <a:stretch/>
          </p:blipFill>
          <p:spPr>
            <a:xfrm>
              <a:off x="1284232" y="6196780"/>
              <a:ext cx="1006593" cy="291872"/>
            </a:xfrm>
            <a:prstGeom prst="rect">
              <a:avLst/>
            </a:prstGeom>
          </p:spPr>
        </p:pic>
        <p:pic>
          <p:nvPicPr>
            <p:cNvPr id="15" name="Graphic 14">
              <a:extLst>
                <a:ext uri="{FF2B5EF4-FFF2-40B4-BE49-F238E27FC236}">
                  <a16:creationId xmlns:a16="http://schemas.microsoft.com/office/drawing/2014/main" id="{021A60A7-EF83-7344-9B81-0CF3272187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551" y="6218184"/>
              <a:ext cx="623728" cy="277213"/>
            </a:xfrm>
            <a:prstGeom prst="rect">
              <a:avLst/>
            </a:prstGeom>
          </p:spPr>
        </p:pic>
        <p:sp>
          <p:nvSpPr>
            <p:cNvPr id="16" name="TextBox 15">
              <a:extLst>
                <a:ext uri="{FF2B5EF4-FFF2-40B4-BE49-F238E27FC236}">
                  <a16:creationId xmlns:a16="http://schemas.microsoft.com/office/drawing/2014/main" id="{E654FBD9-6B54-4E41-BFCC-FC1C1E354704}"/>
                </a:ext>
              </a:extLst>
            </p:cNvPr>
            <p:cNvSpPr txBox="1"/>
            <p:nvPr userDrawn="1"/>
          </p:nvSpPr>
          <p:spPr>
            <a:xfrm>
              <a:off x="2453833" y="6198146"/>
              <a:ext cx="8652306" cy="323165"/>
            </a:xfrm>
            <a:prstGeom prst="rect">
              <a:avLst/>
            </a:prstGeom>
            <a:noFill/>
          </p:spPr>
          <p:txBody>
            <a:bodyPr wrap="square" rtlCol="0">
              <a:spAutoFit/>
            </a:bodyPr>
            <a:lstStyle/>
            <a:p>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 Rocket Software, Inc. or its affiliates 1990 – 2021. All rights reserved. Rocket and the Rocket Software logos are registered trademarks of Rocket Software, Inc. Other product and service names might be trademarks of Rocket Software or its affiliates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00" kern="1200" dirty="0">
                  <a:solidFill>
                    <a:schemeClr val="bg1">
                      <a:alpha val="50000"/>
                    </a:schemeClr>
                  </a:solidFill>
                  <a:effectLst/>
                  <a:latin typeface="+mn-lt"/>
                  <a:ea typeface="+mn-ea"/>
                  <a:cs typeface="+mn-cs"/>
                </a:rPr>
                <a:t>© Copyright IBM Corporation 2021. IBM, the IBM logo, </a:t>
              </a:r>
              <a:r>
                <a:rPr lang="en-US" sz="500" kern="1200" dirty="0" err="1">
                  <a:solidFill>
                    <a:schemeClr val="bg1">
                      <a:alpha val="50000"/>
                    </a:schemeClr>
                  </a:solidFill>
                  <a:effectLst/>
                  <a:latin typeface="+mn-lt"/>
                  <a:ea typeface="+mn-ea"/>
                  <a:cs typeface="+mn-cs"/>
                </a:rPr>
                <a:t>ibm.com</a:t>
              </a:r>
              <a:r>
                <a:rPr lang="en-US" sz="500" kern="1200" dirty="0">
                  <a:solidFill>
                    <a:schemeClr val="bg1">
                      <a:alpha val="50000"/>
                    </a:schemeClr>
                  </a:solidFill>
                  <a:effectLst/>
                  <a:latin typeface="+mn-lt"/>
                  <a:ea typeface="+mn-ea"/>
                  <a:cs typeface="+mn-cs"/>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sng" kern="1200" dirty="0">
                  <a:solidFill>
                    <a:schemeClr val="bg1">
                      <a:alpha val="50000"/>
                    </a:schemeClr>
                  </a:solidFill>
                  <a:effectLst/>
                  <a:latin typeface="+mn-lt"/>
                  <a:ea typeface="+mn-ea"/>
                  <a:cs typeface="+mn-cs"/>
                  <a:hlinkClick r:id="rId5">
                    <a:extLst>
                      <a:ext uri="{A12FA001-AC4F-418D-AE19-62706E023703}">
                        <ahyp:hlinkClr xmlns:ahyp="http://schemas.microsoft.com/office/drawing/2018/hyperlinkcolor" val="tx"/>
                      </a:ext>
                    </a:extLst>
                  </a:hlinkClick>
                </a:rPr>
                <a:t>www.ibm.com/legal/copytrade.shtml</a:t>
              </a:r>
              <a:r>
                <a:rPr lang="en-US" sz="500" kern="1200" dirty="0">
                  <a:solidFill>
                    <a:schemeClr val="bg1">
                      <a:alpha val="50000"/>
                    </a:schemeClr>
                  </a:solidFill>
                  <a:effectLst/>
                  <a:latin typeface="+mn-lt"/>
                  <a:ea typeface="+mn-ea"/>
                  <a:cs typeface="+mn-cs"/>
                </a:rPr>
                <a:t>.</a:t>
              </a:r>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grpSp>
      <p:sp>
        <p:nvSpPr>
          <p:cNvPr id="25" name="Rectangle 24">
            <a:extLst>
              <a:ext uri="{FF2B5EF4-FFF2-40B4-BE49-F238E27FC236}">
                <a16:creationId xmlns:a16="http://schemas.microsoft.com/office/drawing/2014/main" id="{29A8BAB4-B16B-EA45-87AC-FB99E3CADB5D}"/>
              </a:ext>
            </a:extLst>
          </p:cNvPr>
          <p:cNvSpPr/>
          <p:nvPr userDrawn="1"/>
        </p:nvSpPr>
        <p:spPr>
          <a:xfrm>
            <a:off x="0" y="0"/>
            <a:ext cx="3349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EBEE9AF-FB11-4745-AD0B-57DD5E27E947}"/>
              </a:ext>
            </a:extLst>
          </p:cNvPr>
          <p:cNvSpPr>
            <a:spLocks noGrp="1"/>
          </p:cNvSpPr>
          <p:nvPr>
            <p:ph type="body" sz="quarter" idx="10" hasCustomPrompt="1"/>
          </p:nvPr>
        </p:nvSpPr>
        <p:spPr>
          <a:xfrm>
            <a:off x="1086521" y="2302136"/>
            <a:ext cx="10435553" cy="2679439"/>
          </a:xfrm>
          <a:prstGeom prst="rect">
            <a:avLst/>
          </a:prstGeo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divider slide title</a:t>
            </a:r>
          </a:p>
        </p:txBody>
      </p:sp>
      <p:sp>
        <p:nvSpPr>
          <p:cNvPr id="27" name="Rectangle 26">
            <a:extLst>
              <a:ext uri="{FF2B5EF4-FFF2-40B4-BE49-F238E27FC236}">
                <a16:creationId xmlns:a16="http://schemas.microsoft.com/office/drawing/2014/main" id="{4C6C9D5D-7B96-9141-B626-6472A137FA6F}"/>
              </a:ext>
            </a:extLst>
          </p:cNvPr>
          <p:cNvSpPr/>
          <p:nvPr userDrawn="1"/>
        </p:nvSpPr>
        <p:spPr>
          <a:xfrm>
            <a:off x="340263" y="0"/>
            <a:ext cx="334915"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1EB6E93D-13AC-954A-9438-B0BC411AABCA}"/>
              </a:ext>
            </a:extLst>
          </p:cNvPr>
          <p:cNvSpPr>
            <a:spLocks noGrp="1"/>
          </p:cNvSpPr>
          <p:nvPr>
            <p:ph type="pic" sz="quarter" idx="11" hasCustomPrompt="1"/>
          </p:nvPr>
        </p:nvSpPr>
        <p:spPr>
          <a:xfrm>
            <a:off x="669925" y="0"/>
            <a:ext cx="11522075" cy="6858000"/>
          </a:xfrm>
          <a:prstGeom prst="rect">
            <a:avLst/>
          </a:prstGeom>
        </p:spPr>
        <p:txBody>
          <a:bodyPr/>
          <a:lstStyle>
            <a:lvl1pPr algn="ctr">
              <a:defRPr sz="1600">
                <a:solidFill>
                  <a:schemeClr val="bg1"/>
                </a:solidFill>
              </a:defRPr>
            </a:lvl1pPr>
          </a:lstStyle>
          <a:p>
            <a:r>
              <a:rPr lang="en-US" dirty="0"/>
              <a:t>Insert background picture</a:t>
            </a:r>
          </a:p>
        </p:txBody>
      </p:sp>
    </p:spTree>
    <p:extLst>
      <p:ext uri="{BB962C8B-B14F-4D97-AF65-F5344CB8AC3E}">
        <p14:creationId xmlns:p14="http://schemas.microsoft.com/office/powerpoint/2010/main" val="401820115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Whit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1B723C5E-AAA3-3A7E-2D4B-447E4DCDC1EC}"/>
              </a:ext>
            </a:extLst>
          </p:cNvPr>
          <p:cNvSpPr>
            <a:spLocks noGrp="1"/>
          </p:cNvSpPr>
          <p:nvPr>
            <p:ph type="body" sz="quarter" idx="11" hasCustomPrompt="1"/>
          </p:nvPr>
        </p:nvSpPr>
        <p:spPr>
          <a:xfrm>
            <a:off x="587700" y="2456045"/>
            <a:ext cx="9891867" cy="3059112"/>
          </a:xfrm>
        </p:spPr>
        <p:txBody>
          <a:bodyPr lIns="0">
            <a:noAutofit/>
          </a:bodyPr>
          <a:lstStyle>
            <a:lvl1pPr marL="457200" indent="-457200">
              <a:lnSpc>
                <a:spcPct val="150000"/>
              </a:lnSpc>
              <a:buFont typeface="+mj-lt"/>
              <a:buAutoNum type="arabicPeriod"/>
              <a:tabLst>
                <a:tab pos="455613" algn="l"/>
              </a:tabLst>
              <a:defRPr sz="1600">
                <a:solidFill>
                  <a:schemeClr val="tx1"/>
                </a:solidFill>
              </a:defRPr>
            </a:lvl1pPr>
            <a:lvl2pPr marL="457200" indent="0">
              <a:buNone/>
              <a:defRPr/>
            </a:lvl2pPr>
          </a:lstStyle>
          <a:p>
            <a:r>
              <a:rPr lang="en-US"/>
              <a:t>List your agenda item here. Put your description here.</a:t>
            </a:r>
          </a:p>
          <a:p>
            <a:r>
              <a:rPr lang="en-US"/>
              <a:t>List your agenda item here</a:t>
            </a:r>
          </a:p>
          <a:p>
            <a:r>
              <a:rPr lang="en-US"/>
              <a:t>List your agenda item here</a:t>
            </a:r>
          </a:p>
          <a:p>
            <a:r>
              <a:rPr lang="en-US"/>
              <a:t>List your agenda item here</a:t>
            </a:r>
          </a:p>
          <a:p>
            <a:r>
              <a:rPr lang="en-US"/>
              <a:t>List your agenda item here</a:t>
            </a:r>
          </a:p>
          <a:p>
            <a:r>
              <a:rPr lang="en-US"/>
              <a:t>List your agenda item here</a:t>
            </a:r>
          </a:p>
        </p:txBody>
      </p:sp>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3" name="Title 1">
            <a:extLst>
              <a:ext uri="{FF2B5EF4-FFF2-40B4-BE49-F238E27FC236}">
                <a16:creationId xmlns:a16="http://schemas.microsoft.com/office/drawing/2014/main" id="{B5D17933-84CA-34A4-6975-EF850F21008D}"/>
              </a:ext>
            </a:extLst>
          </p:cNvPr>
          <p:cNvSpPr txBox="1">
            <a:spLocks/>
          </p:cNvSpPr>
          <p:nvPr userDrawn="1"/>
        </p:nvSpPr>
        <p:spPr>
          <a:xfrm>
            <a:off x="604326" y="381000"/>
            <a:ext cx="4660074" cy="938663"/>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6000">
                <a:solidFill>
                  <a:schemeClr val="tx1"/>
                </a:solidFill>
              </a:rPr>
              <a:t>Agenda</a:t>
            </a:r>
          </a:p>
        </p:txBody>
      </p:sp>
    </p:spTree>
    <p:extLst>
      <p:ext uri="{BB962C8B-B14F-4D97-AF65-F5344CB8AC3E}">
        <p14:creationId xmlns:p14="http://schemas.microsoft.com/office/powerpoint/2010/main" val="2079989506"/>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Detailed Without Pattern">
    <p:bg>
      <p:bgPr>
        <a:gradFill>
          <a:gsLst>
            <a:gs pos="0">
              <a:srgbClr val="630268"/>
            </a:gs>
            <a:gs pos="100000">
              <a:srgbClr val="990099"/>
            </a:gs>
          </a:gsLst>
          <a:lin ang="8700000" scaled="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81AE44-77B6-9D52-C02F-DCC97B11E0F6}"/>
              </a:ext>
            </a:extLst>
          </p:cNvPr>
          <p:cNvSpPr txBox="1">
            <a:spLocks/>
          </p:cNvSpPr>
          <p:nvPr/>
        </p:nvSpPr>
        <p:spPr>
          <a:xfrm>
            <a:off x="1190849" y="468021"/>
            <a:ext cx="10452768" cy="636368"/>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4000">
                <a:solidFill>
                  <a:schemeClr val="bg1"/>
                </a:solidFill>
              </a:rPr>
              <a:t>Agenda</a:t>
            </a:r>
          </a:p>
        </p:txBody>
      </p:sp>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bg1"/>
                </a:solidFill>
              </a:defRPr>
            </a:lvl1pPr>
          </a:lstStyle>
          <a:p>
            <a:r>
              <a:rPr lang="en-US"/>
              <a:t>1</a:t>
            </a:r>
          </a:p>
        </p:txBody>
      </p:sp>
      <p:sp>
        <p:nvSpPr>
          <p:cNvPr id="37" name="Text Placeholder 10">
            <a:extLst>
              <a:ext uri="{FF2B5EF4-FFF2-40B4-BE49-F238E27FC236}">
                <a16:creationId xmlns:a16="http://schemas.microsoft.com/office/drawing/2014/main" id="{CD96049D-5F02-B09D-8BED-85CC83D1F387}"/>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bg1"/>
                </a:solidFill>
              </a:defRPr>
            </a:lvl1pPr>
          </a:lstStyle>
          <a:p>
            <a:r>
              <a:rPr lang="en-US"/>
              <a:t>2</a:t>
            </a:r>
          </a:p>
        </p:txBody>
      </p:sp>
      <p:sp>
        <p:nvSpPr>
          <p:cNvPr id="40" name="Text Placeholder 10">
            <a:extLst>
              <a:ext uri="{FF2B5EF4-FFF2-40B4-BE49-F238E27FC236}">
                <a16:creationId xmlns:a16="http://schemas.microsoft.com/office/drawing/2014/main" id="{CF97D20E-DA4D-A02B-6F45-8993F921BFF0}"/>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bg1"/>
                </a:solidFill>
              </a:defRPr>
            </a:lvl1pPr>
          </a:lstStyle>
          <a:p>
            <a:r>
              <a:rPr lang="en-US"/>
              <a:t>3</a:t>
            </a:r>
          </a:p>
        </p:txBody>
      </p:sp>
      <p:sp>
        <p:nvSpPr>
          <p:cNvPr id="4" name="Slide Number Placeholder 5">
            <a:extLst>
              <a:ext uri="{FF2B5EF4-FFF2-40B4-BE49-F238E27FC236}">
                <a16:creationId xmlns:a16="http://schemas.microsoft.com/office/drawing/2014/main" id="{4F2AA788-78D6-3207-5227-DDA794CDE28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Text Placeholder 10">
            <a:extLst>
              <a:ext uri="{FF2B5EF4-FFF2-40B4-BE49-F238E27FC236}">
                <a16:creationId xmlns:a16="http://schemas.microsoft.com/office/drawing/2014/main" id="{7F749847-7114-ADDB-DBD7-28DA06DE1BFB}"/>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48" name="Text Placeholder 10">
            <a:extLst>
              <a:ext uri="{FF2B5EF4-FFF2-40B4-BE49-F238E27FC236}">
                <a16:creationId xmlns:a16="http://schemas.microsoft.com/office/drawing/2014/main" id="{5490A2CF-3AB4-BCD2-3836-45344515F6DA}"/>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4</a:t>
            </a:r>
          </a:p>
        </p:txBody>
      </p:sp>
      <p:sp>
        <p:nvSpPr>
          <p:cNvPr id="49" name="Text Placeholder 10">
            <a:extLst>
              <a:ext uri="{FF2B5EF4-FFF2-40B4-BE49-F238E27FC236}">
                <a16:creationId xmlns:a16="http://schemas.microsoft.com/office/drawing/2014/main" id="{F177A044-8112-58CC-0505-5CC5145676E8}"/>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5</a:t>
            </a:r>
          </a:p>
        </p:txBody>
      </p:sp>
      <p:sp>
        <p:nvSpPr>
          <p:cNvPr id="50" name="Text Placeholder 10">
            <a:extLst>
              <a:ext uri="{FF2B5EF4-FFF2-40B4-BE49-F238E27FC236}">
                <a16:creationId xmlns:a16="http://schemas.microsoft.com/office/drawing/2014/main" id="{1476D1F4-412B-4100-1C49-C011015A699F}"/>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6</a:t>
            </a:r>
          </a:p>
        </p:txBody>
      </p:sp>
      <p:sp>
        <p:nvSpPr>
          <p:cNvPr id="6" name="Text Placeholder 10">
            <a:extLst>
              <a:ext uri="{FF2B5EF4-FFF2-40B4-BE49-F238E27FC236}">
                <a16:creationId xmlns:a16="http://schemas.microsoft.com/office/drawing/2014/main" id="{70DAAEFC-05F8-299F-3EF6-8BBD0411D504}"/>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pic>
        <p:nvPicPr>
          <p:cNvPr id="7" name="Graphic 6">
            <a:extLst>
              <a:ext uri="{FF2B5EF4-FFF2-40B4-BE49-F238E27FC236}">
                <a16:creationId xmlns:a16="http://schemas.microsoft.com/office/drawing/2014/main" id="{1D0A3DFB-039E-96A1-2914-86F91B7128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
        <p:nvSpPr>
          <p:cNvPr id="22" name="Text Placeholder 10">
            <a:extLst>
              <a:ext uri="{FF2B5EF4-FFF2-40B4-BE49-F238E27FC236}">
                <a16:creationId xmlns:a16="http://schemas.microsoft.com/office/drawing/2014/main" id="{F2948828-E6D2-7F4E-4739-492AD719AC57}"/>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23" name="Text Placeholder 10">
            <a:extLst>
              <a:ext uri="{FF2B5EF4-FFF2-40B4-BE49-F238E27FC236}">
                <a16:creationId xmlns:a16="http://schemas.microsoft.com/office/drawing/2014/main" id="{96400C29-58B8-504A-F1C5-C93CB4D079EF}"/>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24" name="Text Placeholder 10">
            <a:extLst>
              <a:ext uri="{FF2B5EF4-FFF2-40B4-BE49-F238E27FC236}">
                <a16:creationId xmlns:a16="http://schemas.microsoft.com/office/drawing/2014/main" id="{067C5A0B-BFEB-14B2-43E4-140CB85ADAC8}"/>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25" name="Text Placeholder 10">
            <a:extLst>
              <a:ext uri="{FF2B5EF4-FFF2-40B4-BE49-F238E27FC236}">
                <a16:creationId xmlns:a16="http://schemas.microsoft.com/office/drawing/2014/main" id="{EC2DAE99-4D46-A0CD-D16E-979CE336EE88}"/>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26" name="Text Placeholder 10">
            <a:extLst>
              <a:ext uri="{FF2B5EF4-FFF2-40B4-BE49-F238E27FC236}">
                <a16:creationId xmlns:a16="http://schemas.microsoft.com/office/drawing/2014/main" id="{580820B5-813A-0D39-F76D-98E6AFC67E05}"/>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27" name="Text Placeholder 10">
            <a:extLst>
              <a:ext uri="{FF2B5EF4-FFF2-40B4-BE49-F238E27FC236}">
                <a16:creationId xmlns:a16="http://schemas.microsoft.com/office/drawing/2014/main" id="{F309C763-AD88-8191-CB0F-59ABB52DD595}"/>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28" name="Text Placeholder 10">
            <a:extLst>
              <a:ext uri="{FF2B5EF4-FFF2-40B4-BE49-F238E27FC236}">
                <a16:creationId xmlns:a16="http://schemas.microsoft.com/office/drawing/2014/main" id="{54345E4E-B15F-FE2A-86F9-0CBA1BFB2321}"/>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29" name="Text Placeholder 10">
            <a:extLst>
              <a:ext uri="{FF2B5EF4-FFF2-40B4-BE49-F238E27FC236}">
                <a16:creationId xmlns:a16="http://schemas.microsoft.com/office/drawing/2014/main" id="{7535DDBC-00E8-5181-65EE-A291E1279E2F}"/>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30" name="Text Placeholder 10">
            <a:extLst>
              <a:ext uri="{FF2B5EF4-FFF2-40B4-BE49-F238E27FC236}">
                <a16:creationId xmlns:a16="http://schemas.microsoft.com/office/drawing/2014/main" id="{5F0BA39B-0C00-49F9-EEA4-0F3C7B21D622}"/>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31" name="Text Placeholder 10">
            <a:extLst>
              <a:ext uri="{FF2B5EF4-FFF2-40B4-BE49-F238E27FC236}">
                <a16:creationId xmlns:a16="http://schemas.microsoft.com/office/drawing/2014/main" id="{BA31BCC0-2807-0F96-19C8-EC01B621114F}"/>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32" name="Text Placeholder 10">
            <a:extLst>
              <a:ext uri="{FF2B5EF4-FFF2-40B4-BE49-F238E27FC236}">
                <a16:creationId xmlns:a16="http://schemas.microsoft.com/office/drawing/2014/main" id="{14EC6851-5947-D81F-F60B-FDB85A411663}"/>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33" name="Text Placeholder 10">
            <a:extLst>
              <a:ext uri="{FF2B5EF4-FFF2-40B4-BE49-F238E27FC236}">
                <a16:creationId xmlns:a16="http://schemas.microsoft.com/office/drawing/2014/main" id="{C593B40D-CA1F-8AC8-9DD7-6B315CB01BB5}"/>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34" name="Text Placeholder 10">
            <a:extLst>
              <a:ext uri="{FF2B5EF4-FFF2-40B4-BE49-F238E27FC236}">
                <a16:creationId xmlns:a16="http://schemas.microsoft.com/office/drawing/2014/main" id="{C2E7A79E-5C91-1D2F-85C1-5C72D7C1E0AE}"/>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35" name="Text Placeholder 10">
            <a:extLst>
              <a:ext uri="{FF2B5EF4-FFF2-40B4-BE49-F238E27FC236}">
                <a16:creationId xmlns:a16="http://schemas.microsoft.com/office/drawing/2014/main" id="{C383A589-354D-69A1-EF10-4A9CD9F54EE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36" name="Text Placeholder 10">
            <a:extLst>
              <a:ext uri="{FF2B5EF4-FFF2-40B4-BE49-F238E27FC236}">
                <a16:creationId xmlns:a16="http://schemas.microsoft.com/office/drawing/2014/main" id="{63C69C5B-4E3C-04B0-9E5F-F6875EF466E5}"/>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39" name="Text Placeholder 10">
            <a:extLst>
              <a:ext uri="{FF2B5EF4-FFF2-40B4-BE49-F238E27FC236}">
                <a16:creationId xmlns:a16="http://schemas.microsoft.com/office/drawing/2014/main" id="{4C8F9546-5FA7-E72B-3937-6988808853A0}"/>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42" name="Text Placeholder 10">
            <a:extLst>
              <a:ext uri="{FF2B5EF4-FFF2-40B4-BE49-F238E27FC236}">
                <a16:creationId xmlns:a16="http://schemas.microsoft.com/office/drawing/2014/main" id="{20D013D5-33B2-C7DF-81CC-C56BD029612E}"/>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43" name="Text Placeholder 10">
            <a:extLst>
              <a:ext uri="{FF2B5EF4-FFF2-40B4-BE49-F238E27FC236}">
                <a16:creationId xmlns:a16="http://schemas.microsoft.com/office/drawing/2014/main" id="{7FB7A3F2-C614-20A7-C97C-0E11532150A5}"/>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44" name="Text Placeholder 10">
            <a:extLst>
              <a:ext uri="{FF2B5EF4-FFF2-40B4-BE49-F238E27FC236}">
                <a16:creationId xmlns:a16="http://schemas.microsoft.com/office/drawing/2014/main" id="{7DB168B3-07AB-9DD6-9144-A4D81674908D}"/>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45" name="Text Placeholder 10">
            <a:extLst>
              <a:ext uri="{FF2B5EF4-FFF2-40B4-BE49-F238E27FC236}">
                <a16:creationId xmlns:a16="http://schemas.microsoft.com/office/drawing/2014/main" id="{8D4DB050-7059-D77F-8DD0-3E7B5FC7AB7F}"/>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46" name="Text Placeholder 10">
            <a:extLst>
              <a:ext uri="{FF2B5EF4-FFF2-40B4-BE49-F238E27FC236}">
                <a16:creationId xmlns:a16="http://schemas.microsoft.com/office/drawing/2014/main" id="{E352A57E-62AB-41C9-F284-06662463BAAE}"/>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38" name="Title 1">
            <a:extLst>
              <a:ext uri="{FF2B5EF4-FFF2-40B4-BE49-F238E27FC236}">
                <a16:creationId xmlns:a16="http://schemas.microsoft.com/office/drawing/2014/main" id="{B1891B34-D5CC-AA4B-9556-73514475280B}"/>
              </a:ext>
            </a:extLst>
          </p:cNvPr>
          <p:cNvSpPr txBox="1">
            <a:spLocks/>
          </p:cNvSpPr>
          <p:nvPr userDrawn="1"/>
        </p:nvSpPr>
        <p:spPr>
          <a:xfrm>
            <a:off x="1190849" y="468021"/>
            <a:ext cx="10452768" cy="636368"/>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4000">
                <a:solidFill>
                  <a:schemeClr val="bg1"/>
                </a:solidFill>
              </a:rPr>
              <a:t>Agenda</a:t>
            </a:r>
          </a:p>
        </p:txBody>
      </p:sp>
      <p:pic>
        <p:nvPicPr>
          <p:cNvPr id="41" name="Graphic 40">
            <a:extLst>
              <a:ext uri="{FF2B5EF4-FFF2-40B4-BE49-F238E27FC236}">
                <a16:creationId xmlns:a16="http://schemas.microsoft.com/office/drawing/2014/main" id="{066475E9-FFEA-7B4A-89DC-3714550A4D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523313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Detailed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81AE44-77B6-9D52-C02F-DCC97B11E0F6}"/>
              </a:ext>
            </a:extLst>
          </p:cNvPr>
          <p:cNvSpPr txBox="1">
            <a:spLocks/>
          </p:cNvSpPr>
          <p:nvPr userDrawn="1"/>
        </p:nvSpPr>
        <p:spPr>
          <a:xfrm>
            <a:off x="1190849" y="468021"/>
            <a:ext cx="10452768" cy="636368"/>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4000">
                <a:solidFill>
                  <a:schemeClr val="bg1"/>
                </a:solidFill>
              </a:rPr>
              <a:t>Agenda</a:t>
            </a:r>
          </a:p>
        </p:txBody>
      </p:sp>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bg1"/>
                </a:solidFill>
              </a:defRPr>
            </a:lvl1pPr>
          </a:lstStyle>
          <a:p>
            <a:r>
              <a:rPr lang="en-US"/>
              <a:t>1</a:t>
            </a:r>
          </a:p>
        </p:txBody>
      </p:sp>
      <p:sp>
        <p:nvSpPr>
          <p:cNvPr id="37" name="Text Placeholder 10">
            <a:extLst>
              <a:ext uri="{FF2B5EF4-FFF2-40B4-BE49-F238E27FC236}">
                <a16:creationId xmlns:a16="http://schemas.microsoft.com/office/drawing/2014/main" id="{CD96049D-5F02-B09D-8BED-85CC83D1F387}"/>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bg1"/>
                </a:solidFill>
              </a:defRPr>
            </a:lvl1pPr>
          </a:lstStyle>
          <a:p>
            <a:r>
              <a:rPr lang="en-US"/>
              <a:t>2</a:t>
            </a:r>
          </a:p>
        </p:txBody>
      </p:sp>
      <p:sp>
        <p:nvSpPr>
          <p:cNvPr id="40" name="Text Placeholder 10">
            <a:extLst>
              <a:ext uri="{FF2B5EF4-FFF2-40B4-BE49-F238E27FC236}">
                <a16:creationId xmlns:a16="http://schemas.microsoft.com/office/drawing/2014/main" id="{CF97D20E-DA4D-A02B-6F45-8993F921BFF0}"/>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bg1"/>
                </a:solidFill>
              </a:defRPr>
            </a:lvl1pPr>
          </a:lstStyle>
          <a:p>
            <a:r>
              <a:rPr lang="en-US"/>
              <a:t>3</a:t>
            </a:r>
          </a:p>
        </p:txBody>
      </p:sp>
      <p:sp>
        <p:nvSpPr>
          <p:cNvPr id="4" name="Slide Number Placeholder 5">
            <a:extLst>
              <a:ext uri="{FF2B5EF4-FFF2-40B4-BE49-F238E27FC236}">
                <a16:creationId xmlns:a16="http://schemas.microsoft.com/office/drawing/2014/main" id="{4F2AA788-78D6-3207-5227-DDA794CDE28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Text Placeholder 10">
            <a:extLst>
              <a:ext uri="{FF2B5EF4-FFF2-40B4-BE49-F238E27FC236}">
                <a16:creationId xmlns:a16="http://schemas.microsoft.com/office/drawing/2014/main" id="{7F749847-7114-ADDB-DBD7-28DA06DE1BFB}"/>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48" name="Text Placeholder 10">
            <a:extLst>
              <a:ext uri="{FF2B5EF4-FFF2-40B4-BE49-F238E27FC236}">
                <a16:creationId xmlns:a16="http://schemas.microsoft.com/office/drawing/2014/main" id="{5490A2CF-3AB4-BCD2-3836-45344515F6DA}"/>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4</a:t>
            </a:r>
          </a:p>
        </p:txBody>
      </p:sp>
      <p:sp>
        <p:nvSpPr>
          <p:cNvPr id="49" name="Text Placeholder 10">
            <a:extLst>
              <a:ext uri="{FF2B5EF4-FFF2-40B4-BE49-F238E27FC236}">
                <a16:creationId xmlns:a16="http://schemas.microsoft.com/office/drawing/2014/main" id="{F177A044-8112-58CC-0505-5CC5145676E8}"/>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5</a:t>
            </a:r>
          </a:p>
        </p:txBody>
      </p:sp>
      <p:sp>
        <p:nvSpPr>
          <p:cNvPr id="50" name="Text Placeholder 10">
            <a:extLst>
              <a:ext uri="{FF2B5EF4-FFF2-40B4-BE49-F238E27FC236}">
                <a16:creationId xmlns:a16="http://schemas.microsoft.com/office/drawing/2014/main" id="{1476D1F4-412B-4100-1C49-C011015A699F}"/>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bg1"/>
                </a:solidFill>
              </a:defRPr>
            </a:lvl1pPr>
          </a:lstStyle>
          <a:p>
            <a:r>
              <a:rPr lang="en-US"/>
              <a:t>6</a:t>
            </a:r>
          </a:p>
        </p:txBody>
      </p:sp>
      <p:sp>
        <p:nvSpPr>
          <p:cNvPr id="6" name="Text Placeholder 10">
            <a:extLst>
              <a:ext uri="{FF2B5EF4-FFF2-40B4-BE49-F238E27FC236}">
                <a16:creationId xmlns:a16="http://schemas.microsoft.com/office/drawing/2014/main" id="{70DAAEFC-05F8-299F-3EF6-8BBD0411D504}"/>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pic>
        <p:nvPicPr>
          <p:cNvPr id="7" name="Graphic 6">
            <a:extLst>
              <a:ext uri="{FF2B5EF4-FFF2-40B4-BE49-F238E27FC236}">
                <a16:creationId xmlns:a16="http://schemas.microsoft.com/office/drawing/2014/main" id="{1D0A3DFB-039E-96A1-2914-86F91B7128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22" name="Text Placeholder 10">
            <a:extLst>
              <a:ext uri="{FF2B5EF4-FFF2-40B4-BE49-F238E27FC236}">
                <a16:creationId xmlns:a16="http://schemas.microsoft.com/office/drawing/2014/main" id="{F2948828-E6D2-7F4E-4739-492AD719AC57}"/>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23" name="Text Placeholder 10">
            <a:extLst>
              <a:ext uri="{FF2B5EF4-FFF2-40B4-BE49-F238E27FC236}">
                <a16:creationId xmlns:a16="http://schemas.microsoft.com/office/drawing/2014/main" id="{96400C29-58B8-504A-F1C5-C93CB4D079EF}"/>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24" name="Text Placeholder 10">
            <a:extLst>
              <a:ext uri="{FF2B5EF4-FFF2-40B4-BE49-F238E27FC236}">
                <a16:creationId xmlns:a16="http://schemas.microsoft.com/office/drawing/2014/main" id="{067C5A0B-BFEB-14B2-43E4-140CB85ADAC8}"/>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25" name="Text Placeholder 10">
            <a:extLst>
              <a:ext uri="{FF2B5EF4-FFF2-40B4-BE49-F238E27FC236}">
                <a16:creationId xmlns:a16="http://schemas.microsoft.com/office/drawing/2014/main" id="{EC2DAE99-4D46-A0CD-D16E-979CE336EE88}"/>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26" name="Text Placeholder 10">
            <a:extLst>
              <a:ext uri="{FF2B5EF4-FFF2-40B4-BE49-F238E27FC236}">
                <a16:creationId xmlns:a16="http://schemas.microsoft.com/office/drawing/2014/main" id="{580820B5-813A-0D39-F76D-98E6AFC67E05}"/>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27" name="Text Placeholder 10">
            <a:extLst>
              <a:ext uri="{FF2B5EF4-FFF2-40B4-BE49-F238E27FC236}">
                <a16:creationId xmlns:a16="http://schemas.microsoft.com/office/drawing/2014/main" id="{F309C763-AD88-8191-CB0F-59ABB52DD595}"/>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28" name="Text Placeholder 10">
            <a:extLst>
              <a:ext uri="{FF2B5EF4-FFF2-40B4-BE49-F238E27FC236}">
                <a16:creationId xmlns:a16="http://schemas.microsoft.com/office/drawing/2014/main" id="{54345E4E-B15F-FE2A-86F9-0CBA1BFB2321}"/>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29" name="Text Placeholder 10">
            <a:extLst>
              <a:ext uri="{FF2B5EF4-FFF2-40B4-BE49-F238E27FC236}">
                <a16:creationId xmlns:a16="http://schemas.microsoft.com/office/drawing/2014/main" id="{7535DDBC-00E8-5181-65EE-A291E1279E2F}"/>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30" name="Text Placeholder 10">
            <a:extLst>
              <a:ext uri="{FF2B5EF4-FFF2-40B4-BE49-F238E27FC236}">
                <a16:creationId xmlns:a16="http://schemas.microsoft.com/office/drawing/2014/main" id="{5F0BA39B-0C00-49F9-EEA4-0F3C7B21D622}"/>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31" name="Text Placeholder 10">
            <a:extLst>
              <a:ext uri="{FF2B5EF4-FFF2-40B4-BE49-F238E27FC236}">
                <a16:creationId xmlns:a16="http://schemas.microsoft.com/office/drawing/2014/main" id="{BA31BCC0-2807-0F96-19C8-EC01B621114F}"/>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32" name="Text Placeholder 10">
            <a:extLst>
              <a:ext uri="{FF2B5EF4-FFF2-40B4-BE49-F238E27FC236}">
                <a16:creationId xmlns:a16="http://schemas.microsoft.com/office/drawing/2014/main" id="{14EC6851-5947-D81F-F60B-FDB85A411663}"/>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33" name="Text Placeholder 10">
            <a:extLst>
              <a:ext uri="{FF2B5EF4-FFF2-40B4-BE49-F238E27FC236}">
                <a16:creationId xmlns:a16="http://schemas.microsoft.com/office/drawing/2014/main" id="{C593B40D-CA1F-8AC8-9DD7-6B315CB01BB5}"/>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34" name="Text Placeholder 10">
            <a:extLst>
              <a:ext uri="{FF2B5EF4-FFF2-40B4-BE49-F238E27FC236}">
                <a16:creationId xmlns:a16="http://schemas.microsoft.com/office/drawing/2014/main" id="{C2E7A79E-5C91-1D2F-85C1-5C72D7C1E0AE}"/>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35" name="Text Placeholder 10">
            <a:extLst>
              <a:ext uri="{FF2B5EF4-FFF2-40B4-BE49-F238E27FC236}">
                <a16:creationId xmlns:a16="http://schemas.microsoft.com/office/drawing/2014/main" id="{C383A589-354D-69A1-EF10-4A9CD9F54EE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36" name="Text Placeholder 10">
            <a:extLst>
              <a:ext uri="{FF2B5EF4-FFF2-40B4-BE49-F238E27FC236}">
                <a16:creationId xmlns:a16="http://schemas.microsoft.com/office/drawing/2014/main" id="{63C69C5B-4E3C-04B0-9E5F-F6875EF466E5}"/>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39" name="Text Placeholder 10">
            <a:extLst>
              <a:ext uri="{FF2B5EF4-FFF2-40B4-BE49-F238E27FC236}">
                <a16:creationId xmlns:a16="http://schemas.microsoft.com/office/drawing/2014/main" id="{4C8F9546-5FA7-E72B-3937-6988808853A0}"/>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42" name="Text Placeholder 10">
            <a:extLst>
              <a:ext uri="{FF2B5EF4-FFF2-40B4-BE49-F238E27FC236}">
                <a16:creationId xmlns:a16="http://schemas.microsoft.com/office/drawing/2014/main" id="{20D013D5-33B2-C7DF-81CC-C56BD029612E}"/>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
        <p:nvSpPr>
          <p:cNvPr id="43" name="Text Placeholder 10">
            <a:extLst>
              <a:ext uri="{FF2B5EF4-FFF2-40B4-BE49-F238E27FC236}">
                <a16:creationId xmlns:a16="http://schemas.microsoft.com/office/drawing/2014/main" id="{7FB7A3F2-C614-20A7-C97C-0E11532150A5}"/>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bg1"/>
                </a:solidFill>
              </a:defRPr>
            </a:lvl1pPr>
          </a:lstStyle>
          <a:p>
            <a:r>
              <a:rPr lang="en-US"/>
              <a:t>Comments</a:t>
            </a:r>
          </a:p>
        </p:txBody>
      </p:sp>
      <p:sp>
        <p:nvSpPr>
          <p:cNvPr id="44" name="Text Placeholder 10">
            <a:extLst>
              <a:ext uri="{FF2B5EF4-FFF2-40B4-BE49-F238E27FC236}">
                <a16:creationId xmlns:a16="http://schemas.microsoft.com/office/drawing/2014/main" id="{7DB168B3-07AB-9DD6-9144-A4D81674908D}"/>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Agenda item</a:t>
            </a:r>
          </a:p>
        </p:txBody>
      </p:sp>
      <p:sp>
        <p:nvSpPr>
          <p:cNvPr id="45" name="Text Placeholder 10">
            <a:extLst>
              <a:ext uri="{FF2B5EF4-FFF2-40B4-BE49-F238E27FC236}">
                <a16:creationId xmlns:a16="http://schemas.microsoft.com/office/drawing/2014/main" id="{8D4DB050-7059-D77F-8DD0-3E7B5FC7AB7F}"/>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Time</a:t>
            </a:r>
          </a:p>
        </p:txBody>
      </p:sp>
      <p:sp>
        <p:nvSpPr>
          <p:cNvPr id="46" name="Text Placeholder 10">
            <a:extLst>
              <a:ext uri="{FF2B5EF4-FFF2-40B4-BE49-F238E27FC236}">
                <a16:creationId xmlns:a16="http://schemas.microsoft.com/office/drawing/2014/main" id="{E352A57E-62AB-41C9-F284-06662463BAAE}"/>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bg1"/>
                </a:solidFill>
              </a:defRPr>
            </a:lvl1pPr>
          </a:lstStyle>
          <a:p>
            <a:r>
              <a:rPr lang="en-US"/>
              <a:t>Owner</a:t>
            </a:r>
          </a:p>
        </p:txBody>
      </p:sp>
    </p:spTree>
    <p:extLst>
      <p:ext uri="{BB962C8B-B14F-4D97-AF65-F5344CB8AC3E}">
        <p14:creationId xmlns:p14="http://schemas.microsoft.com/office/powerpoint/2010/main" val="1616791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genda Detailed White Without Pattern">
    <p:bg>
      <p:bgPr>
        <a:gradFill>
          <a:gsLst>
            <a:gs pos="0">
              <a:srgbClr val="E8EBEB"/>
            </a:gs>
            <a:gs pos="100000">
              <a:srgbClr val="FFFFFF"/>
            </a:gs>
          </a:gsLst>
          <a:lin ang="600000" scaled="0"/>
        </a:gradFill>
        <a:effectLst/>
      </p:bgPr>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9" name="Text Placeholder 10">
            <a:extLst>
              <a:ext uri="{FF2B5EF4-FFF2-40B4-BE49-F238E27FC236}">
                <a16:creationId xmlns:a16="http://schemas.microsoft.com/office/drawing/2014/main" id="{E12F6868-A88E-51ED-F6D7-A8720E03A13F}"/>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10" name="Text Placeholder 10">
            <a:extLst>
              <a:ext uri="{FF2B5EF4-FFF2-40B4-BE49-F238E27FC236}">
                <a16:creationId xmlns:a16="http://schemas.microsoft.com/office/drawing/2014/main" id="{07BD4C06-650A-E781-356E-7610B0BA21EC}"/>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tx1"/>
                </a:solidFill>
              </a:defRPr>
            </a:lvl1pPr>
          </a:lstStyle>
          <a:p>
            <a:r>
              <a:rPr lang="en-US"/>
              <a:t>1</a:t>
            </a:r>
          </a:p>
        </p:txBody>
      </p:sp>
      <p:sp>
        <p:nvSpPr>
          <p:cNvPr id="11" name="Text Placeholder 10">
            <a:extLst>
              <a:ext uri="{FF2B5EF4-FFF2-40B4-BE49-F238E27FC236}">
                <a16:creationId xmlns:a16="http://schemas.microsoft.com/office/drawing/2014/main" id="{267074F0-5F4F-C7B9-BDF2-4299AF08F342}"/>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tx1"/>
                </a:solidFill>
              </a:defRPr>
            </a:lvl1pPr>
          </a:lstStyle>
          <a:p>
            <a:r>
              <a:rPr lang="en-US"/>
              <a:t>2</a:t>
            </a:r>
          </a:p>
        </p:txBody>
      </p:sp>
      <p:sp>
        <p:nvSpPr>
          <p:cNvPr id="14" name="Text Placeholder 10">
            <a:extLst>
              <a:ext uri="{FF2B5EF4-FFF2-40B4-BE49-F238E27FC236}">
                <a16:creationId xmlns:a16="http://schemas.microsoft.com/office/drawing/2014/main" id="{6979AA28-B872-71E2-CA78-6B76861BC8CF}"/>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tx1"/>
                </a:solidFill>
              </a:defRPr>
            </a:lvl1pPr>
          </a:lstStyle>
          <a:p>
            <a:r>
              <a:rPr lang="en-US"/>
              <a:t>3</a:t>
            </a:r>
          </a:p>
        </p:txBody>
      </p:sp>
      <p:sp>
        <p:nvSpPr>
          <p:cNvPr id="17" name="Text Placeholder 10">
            <a:extLst>
              <a:ext uri="{FF2B5EF4-FFF2-40B4-BE49-F238E27FC236}">
                <a16:creationId xmlns:a16="http://schemas.microsoft.com/office/drawing/2014/main" id="{1CF3ADDC-8CFB-09A4-8D1C-2F5BFCC198BA}"/>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20" name="Text Placeholder 10">
            <a:extLst>
              <a:ext uri="{FF2B5EF4-FFF2-40B4-BE49-F238E27FC236}">
                <a16:creationId xmlns:a16="http://schemas.microsoft.com/office/drawing/2014/main" id="{9AB83BD7-A124-CCED-4623-AC60FD21EE7F}"/>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4</a:t>
            </a:r>
          </a:p>
        </p:txBody>
      </p:sp>
      <p:sp>
        <p:nvSpPr>
          <p:cNvPr id="21" name="Text Placeholder 10">
            <a:extLst>
              <a:ext uri="{FF2B5EF4-FFF2-40B4-BE49-F238E27FC236}">
                <a16:creationId xmlns:a16="http://schemas.microsoft.com/office/drawing/2014/main" id="{4C9E7B34-3208-4B37-8187-92BC61B241F1}"/>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5</a:t>
            </a:r>
          </a:p>
        </p:txBody>
      </p:sp>
      <p:sp>
        <p:nvSpPr>
          <p:cNvPr id="22" name="Text Placeholder 10">
            <a:extLst>
              <a:ext uri="{FF2B5EF4-FFF2-40B4-BE49-F238E27FC236}">
                <a16:creationId xmlns:a16="http://schemas.microsoft.com/office/drawing/2014/main" id="{CD3E45EF-1264-2FD2-C5C5-3979D0AA5344}"/>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6</a:t>
            </a:r>
          </a:p>
        </p:txBody>
      </p:sp>
      <p:sp>
        <p:nvSpPr>
          <p:cNvPr id="26" name="Text Placeholder 10">
            <a:extLst>
              <a:ext uri="{FF2B5EF4-FFF2-40B4-BE49-F238E27FC236}">
                <a16:creationId xmlns:a16="http://schemas.microsoft.com/office/drawing/2014/main" id="{0B0803C4-A3E1-4CBA-94AB-08ECA44383BD}"/>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27" name="Text Placeholder 10">
            <a:extLst>
              <a:ext uri="{FF2B5EF4-FFF2-40B4-BE49-F238E27FC236}">
                <a16:creationId xmlns:a16="http://schemas.microsoft.com/office/drawing/2014/main" id="{5A9DB5F7-862D-DE29-F57B-E84C5A0F67D4}"/>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28" name="Text Placeholder 10">
            <a:extLst>
              <a:ext uri="{FF2B5EF4-FFF2-40B4-BE49-F238E27FC236}">
                <a16:creationId xmlns:a16="http://schemas.microsoft.com/office/drawing/2014/main" id="{F6D23C40-8EFF-CEBC-36C5-05070E446CF2}"/>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29" name="Text Placeholder 10">
            <a:extLst>
              <a:ext uri="{FF2B5EF4-FFF2-40B4-BE49-F238E27FC236}">
                <a16:creationId xmlns:a16="http://schemas.microsoft.com/office/drawing/2014/main" id="{627A0084-5DB5-406B-6521-53737BB662C4}"/>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0" name="Text Placeholder 10">
            <a:extLst>
              <a:ext uri="{FF2B5EF4-FFF2-40B4-BE49-F238E27FC236}">
                <a16:creationId xmlns:a16="http://schemas.microsoft.com/office/drawing/2014/main" id="{98EB6EAE-7C34-CB0E-24D5-C73C13EB2D3E}"/>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1" name="Text Placeholder 10">
            <a:extLst>
              <a:ext uri="{FF2B5EF4-FFF2-40B4-BE49-F238E27FC236}">
                <a16:creationId xmlns:a16="http://schemas.microsoft.com/office/drawing/2014/main" id="{2113BB4C-1373-3CD8-A9FE-9BE6D78CFF71}"/>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32" name="Text Placeholder 10">
            <a:extLst>
              <a:ext uri="{FF2B5EF4-FFF2-40B4-BE49-F238E27FC236}">
                <a16:creationId xmlns:a16="http://schemas.microsoft.com/office/drawing/2014/main" id="{52E0F978-EF37-FEA0-BD69-8116E1CB330A}"/>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33" name="Text Placeholder 10">
            <a:extLst>
              <a:ext uri="{FF2B5EF4-FFF2-40B4-BE49-F238E27FC236}">
                <a16:creationId xmlns:a16="http://schemas.microsoft.com/office/drawing/2014/main" id="{25E35F0E-D52D-445C-3933-594AD8E89754}"/>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4" name="Text Placeholder 10">
            <a:extLst>
              <a:ext uri="{FF2B5EF4-FFF2-40B4-BE49-F238E27FC236}">
                <a16:creationId xmlns:a16="http://schemas.microsoft.com/office/drawing/2014/main" id="{49084C2C-B61F-4395-EEE2-C86432660625}"/>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5" name="Text Placeholder 10">
            <a:extLst>
              <a:ext uri="{FF2B5EF4-FFF2-40B4-BE49-F238E27FC236}">
                <a16:creationId xmlns:a16="http://schemas.microsoft.com/office/drawing/2014/main" id="{B336D3ED-AD6E-6465-4B90-3E1CA27A85C4}"/>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36" name="Text Placeholder 10">
            <a:extLst>
              <a:ext uri="{FF2B5EF4-FFF2-40B4-BE49-F238E27FC236}">
                <a16:creationId xmlns:a16="http://schemas.microsoft.com/office/drawing/2014/main" id="{84230CD9-77DD-804B-7160-D9C7EDB7628C}"/>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37" name="Text Placeholder 10">
            <a:extLst>
              <a:ext uri="{FF2B5EF4-FFF2-40B4-BE49-F238E27FC236}">
                <a16:creationId xmlns:a16="http://schemas.microsoft.com/office/drawing/2014/main" id="{07EA9309-EA2A-A327-2B9C-4B40C2A8BBF2}"/>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8" name="Text Placeholder 10">
            <a:extLst>
              <a:ext uri="{FF2B5EF4-FFF2-40B4-BE49-F238E27FC236}">
                <a16:creationId xmlns:a16="http://schemas.microsoft.com/office/drawing/2014/main" id="{740C2518-82FF-7C51-92CE-D7E67CDEB92F}"/>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9" name="Text Placeholder 10">
            <a:extLst>
              <a:ext uri="{FF2B5EF4-FFF2-40B4-BE49-F238E27FC236}">
                <a16:creationId xmlns:a16="http://schemas.microsoft.com/office/drawing/2014/main" id="{21CF8BD5-5752-DAE7-3576-5982F54DEAA6}"/>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40" name="Text Placeholder 10">
            <a:extLst>
              <a:ext uri="{FF2B5EF4-FFF2-40B4-BE49-F238E27FC236}">
                <a16:creationId xmlns:a16="http://schemas.microsoft.com/office/drawing/2014/main" id="{6F3E6895-8EEE-B02B-5BBE-6B056F91425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41" name="Text Placeholder 10">
            <a:extLst>
              <a:ext uri="{FF2B5EF4-FFF2-40B4-BE49-F238E27FC236}">
                <a16:creationId xmlns:a16="http://schemas.microsoft.com/office/drawing/2014/main" id="{7A19B483-07CD-1528-3885-2D1BDD4CEAE3}"/>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42" name="Text Placeholder 10">
            <a:extLst>
              <a:ext uri="{FF2B5EF4-FFF2-40B4-BE49-F238E27FC236}">
                <a16:creationId xmlns:a16="http://schemas.microsoft.com/office/drawing/2014/main" id="{329EEA28-1540-3E09-FB04-9D2D71EA1A0D}"/>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43" name="Text Placeholder 10">
            <a:extLst>
              <a:ext uri="{FF2B5EF4-FFF2-40B4-BE49-F238E27FC236}">
                <a16:creationId xmlns:a16="http://schemas.microsoft.com/office/drawing/2014/main" id="{7BD63348-6F78-26EF-FBF7-E7A07A7D3839}"/>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44" name="Text Placeholder 10">
            <a:extLst>
              <a:ext uri="{FF2B5EF4-FFF2-40B4-BE49-F238E27FC236}">
                <a16:creationId xmlns:a16="http://schemas.microsoft.com/office/drawing/2014/main" id="{1FBB9B41-DE31-F742-A26F-E9BA11558FF3}"/>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45" name="Text Placeholder 10">
            <a:extLst>
              <a:ext uri="{FF2B5EF4-FFF2-40B4-BE49-F238E27FC236}">
                <a16:creationId xmlns:a16="http://schemas.microsoft.com/office/drawing/2014/main" id="{66D8E2C2-131A-FEA5-278C-495234036442}"/>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46" name="Text Placeholder 10">
            <a:extLst>
              <a:ext uri="{FF2B5EF4-FFF2-40B4-BE49-F238E27FC236}">
                <a16:creationId xmlns:a16="http://schemas.microsoft.com/office/drawing/2014/main" id="{8F550B7A-8572-7A16-0B1F-264104A46C3D}"/>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47" name="Text Placeholder 10">
            <a:extLst>
              <a:ext uri="{FF2B5EF4-FFF2-40B4-BE49-F238E27FC236}">
                <a16:creationId xmlns:a16="http://schemas.microsoft.com/office/drawing/2014/main" id="{16E7394F-7723-41A1-4FC3-C692760D91BC}"/>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60" name="Title 1">
            <a:extLst>
              <a:ext uri="{FF2B5EF4-FFF2-40B4-BE49-F238E27FC236}">
                <a16:creationId xmlns:a16="http://schemas.microsoft.com/office/drawing/2014/main" id="{E1A178F2-EBE4-F878-6211-92C4C67D0EBE}"/>
              </a:ext>
            </a:extLst>
          </p:cNvPr>
          <p:cNvSpPr txBox="1">
            <a:spLocks/>
          </p:cNvSpPr>
          <p:nvPr/>
        </p:nvSpPr>
        <p:spPr>
          <a:xfrm>
            <a:off x="1190849" y="468021"/>
            <a:ext cx="10452768" cy="636368"/>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4000">
                <a:solidFill>
                  <a:schemeClr val="tx1"/>
                </a:solidFill>
              </a:rPr>
              <a:t>Agenda</a:t>
            </a:r>
          </a:p>
        </p:txBody>
      </p:sp>
      <p:sp>
        <p:nvSpPr>
          <p:cNvPr id="48" name="Title 1">
            <a:extLst>
              <a:ext uri="{FF2B5EF4-FFF2-40B4-BE49-F238E27FC236}">
                <a16:creationId xmlns:a16="http://schemas.microsoft.com/office/drawing/2014/main" id="{5120DA3E-4E36-1943-AB44-2F56417D8F4B}"/>
              </a:ext>
            </a:extLst>
          </p:cNvPr>
          <p:cNvSpPr txBox="1">
            <a:spLocks/>
          </p:cNvSpPr>
          <p:nvPr userDrawn="1"/>
        </p:nvSpPr>
        <p:spPr>
          <a:xfrm>
            <a:off x="1190849" y="468021"/>
            <a:ext cx="10452768" cy="636368"/>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4000">
                <a:solidFill>
                  <a:schemeClr val="tx1"/>
                </a:solidFill>
              </a:rPr>
              <a:t>Agenda</a:t>
            </a:r>
          </a:p>
        </p:txBody>
      </p:sp>
    </p:spTree>
    <p:extLst>
      <p:ext uri="{BB962C8B-B14F-4D97-AF65-F5344CB8AC3E}">
        <p14:creationId xmlns:p14="http://schemas.microsoft.com/office/powerpoint/2010/main" val="290684831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Detailed Whit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3AA81659-118A-ED77-0CC3-85B9A246AFA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9" name="Text Placeholder 10">
            <a:extLst>
              <a:ext uri="{FF2B5EF4-FFF2-40B4-BE49-F238E27FC236}">
                <a16:creationId xmlns:a16="http://schemas.microsoft.com/office/drawing/2014/main" id="{E12F6868-A88E-51ED-F6D7-A8720E03A13F}"/>
              </a:ext>
            </a:extLst>
          </p:cNvPr>
          <p:cNvSpPr>
            <a:spLocks noGrp="1"/>
          </p:cNvSpPr>
          <p:nvPr>
            <p:ph type="body" sz="quarter" idx="13" hasCustomPrompt="1"/>
          </p:nvPr>
        </p:nvSpPr>
        <p:spPr>
          <a:xfrm>
            <a:off x="2187094"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10" name="Text Placeholder 10">
            <a:extLst>
              <a:ext uri="{FF2B5EF4-FFF2-40B4-BE49-F238E27FC236}">
                <a16:creationId xmlns:a16="http://schemas.microsoft.com/office/drawing/2014/main" id="{07BD4C06-650A-E781-356E-7610B0BA21EC}"/>
              </a:ext>
            </a:extLst>
          </p:cNvPr>
          <p:cNvSpPr>
            <a:spLocks noGrp="1"/>
          </p:cNvSpPr>
          <p:nvPr>
            <p:ph type="body" sz="quarter" idx="14" hasCustomPrompt="1"/>
          </p:nvPr>
        </p:nvSpPr>
        <p:spPr>
          <a:xfrm>
            <a:off x="1190849" y="1734992"/>
            <a:ext cx="705730" cy="862936"/>
          </a:xfrm>
        </p:spPr>
        <p:txBody>
          <a:bodyPr lIns="0" anchor="ctr">
            <a:noAutofit/>
          </a:bodyPr>
          <a:lstStyle>
            <a:lvl1pPr marL="0" indent="0" algn="ctr">
              <a:buNone/>
              <a:defRPr sz="5800">
                <a:solidFill>
                  <a:schemeClr val="tx1"/>
                </a:solidFill>
              </a:defRPr>
            </a:lvl1pPr>
          </a:lstStyle>
          <a:p>
            <a:r>
              <a:rPr lang="en-US"/>
              <a:t>1</a:t>
            </a:r>
          </a:p>
        </p:txBody>
      </p:sp>
      <p:sp>
        <p:nvSpPr>
          <p:cNvPr id="11" name="Text Placeholder 10">
            <a:extLst>
              <a:ext uri="{FF2B5EF4-FFF2-40B4-BE49-F238E27FC236}">
                <a16:creationId xmlns:a16="http://schemas.microsoft.com/office/drawing/2014/main" id="{267074F0-5F4F-C7B9-BDF2-4299AF08F342}"/>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solidFill>
                  <a:schemeClr val="tx1"/>
                </a:solidFill>
              </a:defRPr>
            </a:lvl1pPr>
          </a:lstStyle>
          <a:p>
            <a:r>
              <a:rPr lang="en-US"/>
              <a:t>2</a:t>
            </a:r>
          </a:p>
        </p:txBody>
      </p:sp>
      <p:sp>
        <p:nvSpPr>
          <p:cNvPr id="14" name="Text Placeholder 10">
            <a:extLst>
              <a:ext uri="{FF2B5EF4-FFF2-40B4-BE49-F238E27FC236}">
                <a16:creationId xmlns:a16="http://schemas.microsoft.com/office/drawing/2014/main" id="{6979AA28-B872-71E2-CA78-6B76861BC8CF}"/>
              </a:ext>
            </a:extLst>
          </p:cNvPr>
          <p:cNvSpPr>
            <a:spLocks noGrp="1"/>
          </p:cNvSpPr>
          <p:nvPr>
            <p:ph type="body" sz="quarter" idx="18" hasCustomPrompt="1"/>
          </p:nvPr>
        </p:nvSpPr>
        <p:spPr>
          <a:xfrm>
            <a:off x="1190849" y="4664071"/>
            <a:ext cx="705730" cy="862936"/>
          </a:xfrm>
        </p:spPr>
        <p:txBody>
          <a:bodyPr lIns="0" anchor="ctr">
            <a:noAutofit/>
          </a:bodyPr>
          <a:lstStyle>
            <a:lvl1pPr marL="0" indent="0" algn="ctr">
              <a:buNone/>
              <a:defRPr sz="5800">
                <a:solidFill>
                  <a:schemeClr val="tx1"/>
                </a:solidFill>
              </a:defRPr>
            </a:lvl1pPr>
          </a:lstStyle>
          <a:p>
            <a:r>
              <a:rPr lang="en-US"/>
              <a:t>3</a:t>
            </a:r>
          </a:p>
        </p:txBody>
      </p:sp>
      <p:sp>
        <p:nvSpPr>
          <p:cNvPr id="17" name="Text Placeholder 10">
            <a:extLst>
              <a:ext uri="{FF2B5EF4-FFF2-40B4-BE49-F238E27FC236}">
                <a16:creationId xmlns:a16="http://schemas.microsoft.com/office/drawing/2014/main" id="{1CF3ADDC-8CFB-09A4-8D1C-2F5BFCC198BA}"/>
              </a:ext>
            </a:extLst>
          </p:cNvPr>
          <p:cNvSpPr>
            <a:spLocks noGrp="1"/>
          </p:cNvSpPr>
          <p:nvPr>
            <p:ph type="body" sz="quarter" idx="19" hasCustomPrompt="1"/>
          </p:nvPr>
        </p:nvSpPr>
        <p:spPr>
          <a:xfrm>
            <a:off x="2187094"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20" name="Text Placeholder 10">
            <a:extLst>
              <a:ext uri="{FF2B5EF4-FFF2-40B4-BE49-F238E27FC236}">
                <a16:creationId xmlns:a16="http://schemas.microsoft.com/office/drawing/2014/main" id="{9AB83BD7-A124-CCED-4623-AC60FD21EE7F}"/>
              </a:ext>
            </a:extLst>
          </p:cNvPr>
          <p:cNvSpPr>
            <a:spLocks noGrp="1"/>
          </p:cNvSpPr>
          <p:nvPr>
            <p:ph type="body" sz="quarter" idx="25" hasCustomPrompt="1"/>
          </p:nvPr>
        </p:nvSpPr>
        <p:spPr>
          <a:xfrm>
            <a:off x="6103091" y="1734992"/>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4</a:t>
            </a:r>
          </a:p>
        </p:txBody>
      </p:sp>
      <p:sp>
        <p:nvSpPr>
          <p:cNvPr id="21" name="Text Placeholder 10">
            <a:extLst>
              <a:ext uri="{FF2B5EF4-FFF2-40B4-BE49-F238E27FC236}">
                <a16:creationId xmlns:a16="http://schemas.microsoft.com/office/drawing/2014/main" id="{4C9E7B34-3208-4B37-8187-92BC61B241F1}"/>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5</a:t>
            </a:r>
          </a:p>
        </p:txBody>
      </p:sp>
      <p:sp>
        <p:nvSpPr>
          <p:cNvPr id="22" name="Text Placeholder 10">
            <a:extLst>
              <a:ext uri="{FF2B5EF4-FFF2-40B4-BE49-F238E27FC236}">
                <a16:creationId xmlns:a16="http://schemas.microsoft.com/office/drawing/2014/main" id="{CD3E45EF-1264-2FD2-C5C5-3979D0AA5344}"/>
              </a:ext>
            </a:extLst>
          </p:cNvPr>
          <p:cNvSpPr>
            <a:spLocks noGrp="1"/>
          </p:cNvSpPr>
          <p:nvPr>
            <p:ph type="body" sz="quarter" idx="27" hasCustomPrompt="1"/>
          </p:nvPr>
        </p:nvSpPr>
        <p:spPr>
          <a:xfrm>
            <a:off x="6103091" y="4664071"/>
            <a:ext cx="705730" cy="862936"/>
          </a:xfrm>
        </p:spPr>
        <p:txBody>
          <a:bodyPr lIns="0" anchor="ctr">
            <a:noAutofit/>
          </a:bodyPr>
          <a:lstStyle>
            <a:lvl1pPr marL="0" indent="0" algn="ctr">
              <a:buFont typeface="Arial" panose="020B0604020202020204" pitchFamily="34" charset="0"/>
              <a:buNone/>
              <a:defRPr sz="5800">
                <a:solidFill>
                  <a:schemeClr val="tx1"/>
                </a:solidFill>
              </a:defRPr>
            </a:lvl1pPr>
          </a:lstStyle>
          <a:p>
            <a:r>
              <a:rPr lang="en-US"/>
              <a:t>6</a:t>
            </a:r>
          </a:p>
        </p:txBody>
      </p:sp>
      <p:sp>
        <p:nvSpPr>
          <p:cNvPr id="26" name="Text Placeholder 10">
            <a:extLst>
              <a:ext uri="{FF2B5EF4-FFF2-40B4-BE49-F238E27FC236}">
                <a16:creationId xmlns:a16="http://schemas.microsoft.com/office/drawing/2014/main" id="{0B0803C4-A3E1-4CBA-94AB-08ECA44383BD}"/>
              </a:ext>
            </a:extLst>
          </p:cNvPr>
          <p:cNvSpPr>
            <a:spLocks noGrp="1"/>
          </p:cNvSpPr>
          <p:nvPr>
            <p:ph type="body" sz="quarter" idx="33" hasCustomPrompt="1"/>
          </p:nvPr>
        </p:nvSpPr>
        <p:spPr>
          <a:xfrm>
            <a:off x="2187094"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27" name="Text Placeholder 10">
            <a:extLst>
              <a:ext uri="{FF2B5EF4-FFF2-40B4-BE49-F238E27FC236}">
                <a16:creationId xmlns:a16="http://schemas.microsoft.com/office/drawing/2014/main" id="{5A9DB5F7-862D-DE29-F57B-E84C5A0F67D4}"/>
              </a:ext>
            </a:extLst>
          </p:cNvPr>
          <p:cNvSpPr>
            <a:spLocks noGrp="1"/>
          </p:cNvSpPr>
          <p:nvPr>
            <p:ph type="body" sz="quarter" idx="39" hasCustomPrompt="1"/>
          </p:nvPr>
        </p:nvSpPr>
        <p:spPr>
          <a:xfrm>
            <a:off x="2187094"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28" name="Text Placeholder 10">
            <a:extLst>
              <a:ext uri="{FF2B5EF4-FFF2-40B4-BE49-F238E27FC236}">
                <a16:creationId xmlns:a16="http://schemas.microsoft.com/office/drawing/2014/main" id="{F6D23C40-8EFF-CEBC-36C5-05070E446CF2}"/>
              </a:ext>
            </a:extLst>
          </p:cNvPr>
          <p:cNvSpPr>
            <a:spLocks noGrp="1"/>
          </p:cNvSpPr>
          <p:nvPr>
            <p:ph type="body" sz="quarter" idx="40" hasCustomPrompt="1"/>
          </p:nvPr>
        </p:nvSpPr>
        <p:spPr>
          <a:xfrm>
            <a:off x="2187094"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29" name="Text Placeholder 10">
            <a:extLst>
              <a:ext uri="{FF2B5EF4-FFF2-40B4-BE49-F238E27FC236}">
                <a16:creationId xmlns:a16="http://schemas.microsoft.com/office/drawing/2014/main" id="{627A0084-5DB5-406B-6521-53737BB662C4}"/>
              </a:ext>
            </a:extLst>
          </p:cNvPr>
          <p:cNvSpPr>
            <a:spLocks noGrp="1"/>
          </p:cNvSpPr>
          <p:nvPr>
            <p:ph type="body" sz="quarter" idx="41" hasCustomPrompt="1"/>
          </p:nvPr>
        </p:nvSpPr>
        <p:spPr>
          <a:xfrm>
            <a:off x="2187094"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0" name="Text Placeholder 10">
            <a:extLst>
              <a:ext uri="{FF2B5EF4-FFF2-40B4-BE49-F238E27FC236}">
                <a16:creationId xmlns:a16="http://schemas.microsoft.com/office/drawing/2014/main" id="{98EB6EAE-7C34-CB0E-24D5-C73C13EB2D3E}"/>
              </a:ext>
            </a:extLst>
          </p:cNvPr>
          <p:cNvSpPr>
            <a:spLocks noGrp="1"/>
          </p:cNvSpPr>
          <p:nvPr>
            <p:ph type="body" sz="quarter" idx="42" hasCustomPrompt="1"/>
          </p:nvPr>
        </p:nvSpPr>
        <p:spPr>
          <a:xfrm>
            <a:off x="2187094"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1" name="Text Placeholder 10">
            <a:extLst>
              <a:ext uri="{FF2B5EF4-FFF2-40B4-BE49-F238E27FC236}">
                <a16:creationId xmlns:a16="http://schemas.microsoft.com/office/drawing/2014/main" id="{2113BB4C-1373-3CD8-A9FE-9BE6D78CFF71}"/>
              </a:ext>
            </a:extLst>
          </p:cNvPr>
          <p:cNvSpPr>
            <a:spLocks noGrp="1"/>
          </p:cNvSpPr>
          <p:nvPr>
            <p:ph type="body" sz="quarter" idx="43" hasCustomPrompt="1"/>
          </p:nvPr>
        </p:nvSpPr>
        <p:spPr>
          <a:xfrm>
            <a:off x="2187094"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32" name="Text Placeholder 10">
            <a:extLst>
              <a:ext uri="{FF2B5EF4-FFF2-40B4-BE49-F238E27FC236}">
                <a16:creationId xmlns:a16="http://schemas.microsoft.com/office/drawing/2014/main" id="{52E0F978-EF37-FEA0-BD69-8116E1CB330A}"/>
              </a:ext>
            </a:extLst>
          </p:cNvPr>
          <p:cNvSpPr>
            <a:spLocks noGrp="1"/>
          </p:cNvSpPr>
          <p:nvPr>
            <p:ph type="body" sz="quarter" idx="44" hasCustomPrompt="1"/>
          </p:nvPr>
        </p:nvSpPr>
        <p:spPr>
          <a:xfrm>
            <a:off x="2187094"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33" name="Text Placeholder 10">
            <a:extLst>
              <a:ext uri="{FF2B5EF4-FFF2-40B4-BE49-F238E27FC236}">
                <a16:creationId xmlns:a16="http://schemas.microsoft.com/office/drawing/2014/main" id="{25E35F0E-D52D-445C-3933-594AD8E89754}"/>
              </a:ext>
            </a:extLst>
          </p:cNvPr>
          <p:cNvSpPr>
            <a:spLocks noGrp="1"/>
          </p:cNvSpPr>
          <p:nvPr>
            <p:ph type="body" sz="quarter" idx="45" hasCustomPrompt="1"/>
          </p:nvPr>
        </p:nvSpPr>
        <p:spPr>
          <a:xfrm>
            <a:off x="2187094"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4" name="Text Placeholder 10">
            <a:extLst>
              <a:ext uri="{FF2B5EF4-FFF2-40B4-BE49-F238E27FC236}">
                <a16:creationId xmlns:a16="http://schemas.microsoft.com/office/drawing/2014/main" id="{49084C2C-B61F-4395-EEE2-C86432660625}"/>
              </a:ext>
            </a:extLst>
          </p:cNvPr>
          <p:cNvSpPr>
            <a:spLocks noGrp="1"/>
          </p:cNvSpPr>
          <p:nvPr>
            <p:ph type="body" sz="quarter" idx="46" hasCustomPrompt="1"/>
          </p:nvPr>
        </p:nvSpPr>
        <p:spPr>
          <a:xfrm>
            <a:off x="2187094"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5" name="Text Placeholder 10">
            <a:extLst>
              <a:ext uri="{FF2B5EF4-FFF2-40B4-BE49-F238E27FC236}">
                <a16:creationId xmlns:a16="http://schemas.microsoft.com/office/drawing/2014/main" id="{B336D3ED-AD6E-6465-4B90-3E1CA27A85C4}"/>
              </a:ext>
            </a:extLst>
          </p:cNvPr>
          <p:cNvSpPr>
            <a:spLocks noGrp="1"/>
          </p:cNvSpPr>
          <p:nvPr>
            <p:ph type="body" sz="quarter" idx="47" hasCustomPrompt="1"/>
          </p:nvPr>
        </p:nvSpPr>
        <p:spPr>
          <a:xfrm>
            <a:off x="2187094"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36" name="Text Placeholder 10">
            <a:extLst>
              <a:ext uri="{FF2B5EF4-FFF2-40B4-BE49-F238E27FC236}">
                <a16:creationId xmlns:a16="http://schemas.microsoft.com/office/drawing/2014/main" id="{84230CD9-77DD-804B-7160-D9C7EDB7628C}"/>
              </a:ext>
            </a:extLst>
          </p:cNvPr>
          <p:cNvSpPr>
            <a:spLocks noGrp="1"/>
          </p:cNvSpPr>
          <p:nvPr>
            <p:ph type="body" sz="quarter" idx="48" hasCustomPrompt="1"/>
          </p:nvPr>
        </p:nvSpPr>
        <p:spPr>
          <a:xfrm>
            <a:off x="7107886" y="2241448"/>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37" name="Text Placeholder 10">
            <a:extLst>
              <a:ext uri="{FF2B5EF4-FFF2-40B4-BE49-F238E27FC236}">
                <a16:creationId xmlns:a16="http://schemas.microsoft.com/office/drawing/2014/main" id="{07EA9309-EA2A-A327-2B9C-4B40C2A8BBF2}"/>
              </a:ext>
            </a:extLst>
          </p:cNvPr>
          <p:cNvSpPr>
            <a:spLocks noGrp="1"/>
          </p:cNvSpPr>
          <p:nvPr>
            <p:ph type="body" sz="quarter" idx="49" hasCustomPrompt="1"/>
          </p:nvPr>
        </p:nvSpPr>
        <p:spPr>
          <a:xfrm>
            <a:off x="7107886" y="160047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38" name="Text Placeholder 10">
            <a:extLst>
              <a:ext uri="{FF2B5EF4-FFF2-40B4-BE49-F238E27FC236}">
                <a16:creationId xmlns:a16="http://schemas.microsoft.com/office/drawing/2014/main" id="{740C2518-82FF-7C51-92CE-D7E67CDEB92F}"/>
              </a:ext>
            </a:extLst>
          </p:cNvPr>
          <p:cNvSpPr>
            <a:spLocks noGrp="1"/>
          </p:cNvSpPr>
          <p:nvPr>
            <p:ph type="body" sz="quarter" idx="50" hasCustomPrompt="1"/>
          </p:nvPr>
        </p:nvSpPr>
        <p:spPr>
          <a:xfrm>
            <a:off x="7107886" y="2034074"/>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39" name="Text Placeholder 10">
            <a:extLst>
              <a:ext uri="{FF2B5EF4-FFF2-40B4-BE49-F238E27FC236}">
                <a16:creationId xmlns:a16="http://schemas.microsoft.com/office/drawing/2014/main" id="{21CF8BD5-5752-DAE7-3576-5982F54DEAA6}"/>
              </a:ext>
            </a:extLst>
          </p:cNvPr>
          <p:cNvSpPr>
            <a:spLocks noGrp="1"/>
          </p:cNvSpPr>
          <p:nvPr>
            <p:ph type="body" sz="quarter" idx="51" hasCustomPrompt="1"/>
          </p:nvPr>
        </p:nvSpPr>
        <p:spPr>
          <a:xfrm>
            <a:off x="7107886" y="181727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40" name="Text Placeholder 10">
            <a:extLst>
              <a:ext uri="{FF2B5EF4-FFF2-40B4-BE49-F238E27FC236}">
                <a16:creationId xmlns:a16="http://schemas.microsoft.com/office/drawing/2014/main" id="{6F3E6895-8EEE-B02B-5BBE-6B056F91425D}"/>
              </a:ext>
            </a:extLst>
          </p:cNvPr>
          <p:cNvSpPr>
            <a:spLocks noGrp="1"/>
          </p:cNvSpPr>
          <p:nvPr>
            <p:ph type="body" sz="quarter" idx="52" hasCustomPrompt="1"/>
          </p:nvPr>
        </p:nvSpPr>
        <p:spPr>
          <a:xfrm>
            <a:off x="7107886" y="3721456"/>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41" name="Text Placeholder 10">
            <a:extLst>
              <a:ext uri="{FF2B5EF4-FFF2-40B4-BE49-F238E27FC236}">
                <a16:creationId xmlns:a16="http://schemas.microsoft.com/office/drawing/2014/main" id="{7A19B483-07CD-1528-3885-2D1BDD4CEAE3}"/>
              </a:ext>
            </a:extLst>
          </p:cNvPr>
          <p:cNvSpPr>
            <a:spLocks noGrp="1"/>
          </p:cNvSpPr>
          <p:nvPr>
            <p:ph type="body" sz="quarter" idx="53" hasCustomPrompt="1"/>
          </p:nvPr>
        </p:nvSpPr>
        <p:spPr>
          <a:xfrm>
            <a:off x="7107886" y="3080480"/>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42" name="Text Placeholder 10">
            <a:extLst>
              <a:ext uri="{FF2B5EF4-FFF2-40B4-BE49-F238E27FC236}">
                <a16:creationId xmlns:a16="http://schemas.microsoft.com/office/drawing/2014/main" id="{329EEA28-1540-3E09-FB04-9D2D71EA1A0D}"/>
              </a:ext>
            </a:extLst>
          </p:cNvPr>
          <p:cNvSpPr>
            <a:spLocks noGrp="1"/>
          </p:cNvSpPr>
          <p:nvPr>
            <p:ph type="body" sz="quarter" idx="54" hasCustomPrompt="1"/>
          </p:nvPr>
        </p:nvSpPr>
        <p:spPr>
          <a:xfrm>
            <a:off x="7107886" y="351408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43" name="Text Placeholder 10">
            <a:extLst>
              <a:ext uri="{FF2B5EF4-FFF2-40B4-BE49-F238E27FC236}">
                <a16:creationId xmlns:a16="http://schemas.microsoft.com/office/drawing/2014/main" id="{7BD63348-6F78-26EF-FBF7-E7A07A7D3839}"/>
              </a:ext>
            </a:extLst>
          </p:cNvPr>
          <p:cNvSpPr>
            <a:spLocks noGrp="1"/>
          </p:cNvSpPr>
          <p:nvPr>
            <p:ph type="body" sz="quarter" idx="55" hasCustomPrompt="1"/>
          </p:nvPr>
        </p:nvSpPr>
        <p:spPr>
          <a:xfrm>
            <a:off x="7107886" y="329728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44" name="Text Placeholder 10">
            <a:extLst>
              <a:ext uri="{FF2B5EF4-FFF2-40B4-BE49-F238E27FC236}">
                <a16:creationId xmlns:a16="http://schemas.microsoft.com/office/drawing/2014/main" id="{1FBB9B41-DE31-F742-A26F-E9BA11558FF3}"/>
              </a:ext>
            </a:extLst>
          </p:cNvPr>
          <p:cNvSpPr>
            <a:spLocks noGrp="1"/>
          </p:cNvSpPr>
          <p:nvPr>
            <p:ph type="body" sz="quarter" idx="56" hasCustomPrompt="1"/>
          </p:nvPr>
        </p:nvSpPr>
        <p:spPr>
          <a:xfrm>
            <a:off x="7107886" y="5192037"/>
            <a:ext cx="3382881" cy="551550"/>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0">
                <a:solidFill>
                  <a:schemeClr val="tx1"/>
                </a:solidFill>
              </a:defRPr>
            </a:lvl1pPr>
          </a:lstStyle>
          <a:p>
            <a:r>
              <a:rPr lang="en-US"/>
              <a:t>Comments</a:t>
            </a:r>
          </a:p>
        </p:txBody>
      </p:sp>
      <p:sp>
        <p:nvSpPr>
          <p:cNvPr id="45" name="Text Placeholder 10">
            <a:extLst>
              <a:ext uri="{FF2B5EF4-FFF2-40B4-BE49-F238E27FC236}">
                <a16:creationId xmlns:a16="http://schemas.microsoft.com/office/drawing/2014/main" id="{66D8E2C2-131A-FEA5-278C-495234036442}"/>
              </a:ext>
            </a:extLst>
          </p:cNvPr>
          <p:cNvSpPr>
            <a:spLocks noGrp="1"/>
          </p:cNvSpPr>
          <p:nvPr>
            <p:ph type="body" sz="quarter" idx="57" hasCustomPrompt="1"/>
          </p:nvPr>
        </p:nvSpPr>
        <p:spPr>
          <a:xfrm>
            <a:off x="7107886" y="4551061"/>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Agenda item</a:t>
            </a:r>
          </a:p>
        </p:txBody>
      </p:sp>
      <p:sp>
        <p:nvSpPr>
          <p:cNvPr id="46" name="Text Placeholder 10">
            <a:extLst>
              <a:ext uri="{FF2B5EF4-FFF2-40B4-BE49-F238E27FC236}">
                <a16:creationId xmlns:a16="http://schemas.microsoft.com/office/drawing/2014/main" id="{8F550B7A-8572-7A16-0B1F-264104A46C3D}"/>
              </a:ext>
            </a:extLst>
          </p:cNvPr>
          <p:cNvSpPr>
            <a:spLocks noGrp="1"/>
          </p:cNvSpPr>
          <p:nvPr>
            <p:ph type="body" sz="quarter" idx="58" hasCustomPrompt="1"/>
          </p:nvPr>
        </p:nvSpPr>
        <p:spPr>
          <a:xfrm>
            <a:off x="7107886" y="4984663"/>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Time</a:t>
            </a:r>
          </a:p>
        </p:txBody>
      </p:sp>
      <p:sp>
        <p:nvSpPr>
          <p:cNvPr id="47" name="Text Placeholder 10">
            <a:extLst>
              <a:ext uri="{FF2B5EF4-FFF2-40B4-BE49-F238E27FC236}">
                <a16:creationId xmlns:a16="http://schemas.microsoft.com/office/drawing/2014/main" id="{16E7394F-7723-41A1-4FC3-C692760D91BC}"/>
              </a:ext>
            </a:extLst>
          </p:cNvPr>
          <p:cNvSpPr>
            <a:spLocks noGrp="1"/>
          </p:cNvSpPr>
          <p:nvPr>
            <p:ph type="body" sz="quarter" idx="59" hasCustomPrompt="1"/>
          </p:nvPr>
        </p:nvSpPr>
        <p:spPr>
          <a:xfrm>
            <a:off x="7107886" y="4767862"/>
            <a:ext cx="3382881" cy="190044"/>
          </a:xfrm>
        </p:spPr>
        <p:txBody>
          <a:bodyPr lIns="0" anchor="ct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solidFill>
                  <a:schemeClr val="tx1"/>
                </a:solidFill>
              </a:defRPr>
            </a:lvl1pPr>
          </a:lstStyle>
          <a:p>
            <a:r>
              <a:rPr lang="en-US"/>
              <a:t>Owner</a:t>
            </a:r>
          </a:p>
        </p:txBody>
      </p:sp>
      <p:sp>
        <p:nvSpPr>
          <p:cNvPr id="60" name="Title 1">
            <a:extLst>
              <a:ext uri="{FF2B5EF4-FFF2-40B4-BE49-F238E27FC236}">
                <a16:creationId xmlns:a16="http://schemas.microsoft.com/office/drawing/2014/main" id="{E1A178F2-EBE4-F878-6211-92C4C67D0EBE}"/>
              </a:ext>
            </a:extLst>
          </p:cNvPr>
          <p:cNvSpPr txBox="1">
            <a:spLocks/>
          </p:cNvSpPr>
          <p:nvPr userDrawn="1"/>
        </p:nvSpPr>
        <p:spPr>
          <a:xfrm>
            <a:off x="1190849" y="468021"/>
            <a:ext cx="10452768" cy="636368"/>
          </a:xfrm>
          <a:prstGeom prst="rect">
            <a:avLst/>
          </a:prstGeom>
        </p:spPr>
        <p:txBody>
          <a:bodyPr lIns="0" rIns="0" anchor="b">
            <a:noAutofit/>
          </a:bodyPr>
          <a:lstStyle>
            <a:lvl1pPr algn="l" defTabSz="914400" rtl="0" eaLnBrk="1" latinLnBrk="0" hangingPunct="1">
              <a:lnSpc>
                <a:spcPct val="90000"/>
              </a:lnSpc>
              <a:spcBef>
                <a:spcPct val="0"/>
              </a:spcBef>
              <a:buNone/>
              <a:defRPr sz="6600" kern="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sz="4000">
                <a:solidFill>
                  <a:schemeClr val="tx1"/>
                </a:solidFill>
              </a:rPr>
              <a:t>Agenda</a:t>
            </a:r>
          </a:p>
        </p:txBody>
      </p:sp>
    </p:spTree>
    <p:extLst>
      <p:ext uri="{BB962C8B-B14F-4D97-AF65-F5344CB8AC3E}">
        <p14:creationId xmlns:p14="http://schemas.microsoft.com/office/powerpoint/2010/main" val="375168030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ction Header Purple Without Pattern">
    <p:bg>
      <p:bgPr>
        <a:gradFill>
          <a:gsLst>
            <a:gs pos="0">
              <a:srgbClr val="630268"/>
            </a:gs>
            <a:gs pos="100000">
              <a:srgbClr val="990099"/>
            </a:gs>
          </a:gsLst>
          <a:lin ang="87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a:t>
            </a:r>
          </a:p>
          <a:p>
            <a:r>
              <a:rPr lang="en-US"/>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5BBCA3AB-D29D-E726-C266-E7AE36D27E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pic>
        <p:nvPicPr>
          <p:cNvPr id="8" name="Graphic 7">
            <a:extLst>
              <a:ext uri="{FF2B5EF4-FFF2-40B4-BE49-F238E27FC236}">
                <a16:creationId xmlns:a16="http://schemas.microsoft.com/office/drawing/2014/main" id="{1EB782B5-04AD-1D48-BB38-E6DD2A617C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55670041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ction Header Purpl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a:t>
            </a:r>
          </a:p>
          <a:p>
            <a:r>
              <a:rPr lang="en-US"/>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5BBCA3AB-D29D-E726-C266-E7AE36D27E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273616837"/>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Header Blue Without Pattern">
    <p:bg>
      <p:bgPr>
        <a:gradFill>
          <a:gsLst>
            <a:gs pos="0">
              <a:srgbClr val="1C1C7C"/>
            </a:gs>
            <a:gs pos="100000">
              <a:srgbClr val="1D1D91"/>
            </a:gs>
          </a:gsLst>
          <a:lin ang="600000" scaled="0"/>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a:t>
            </a:r>
          </a:p>
          <a:p>
            <a:r>
              <a:rPr lang="en-US"/>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E3E9722A-4B70-82CB-2B76-2A8143A60E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pic>
        <p:nvPicPr>
          <p:cNvPr id="8" name="Graphic 7">
            <a:extLst>
              <a:ext uri="{FF2B5EF4-FFF2-40B4-BE49-F238E27FC236}">
                <a16:creationId xmlns:a16="http://schemas.microsoft.com/office/drawing/2014/main" id="{7DF351B8-824E-8844-9913-A59DD70C97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2598594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ection Header Blu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D04C69-4331-3BB0-216D-460C34CC0985}"/>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7" name="Subtitle 2">
            <a:extLst>
              <a:ext uri="{FF2B5EF4-FFF2-40B4-BE49-F238E27FC236}">
                <a16:creationId xmlns:a16="http://schemas.microsoft.com/office/drawing/2014/main" id="{670853C7-4C3D-F862-1A5A-B5BC0A64D6A7}"/>
              </a:ext>
            </a:extLst>
          </p:cNvPr>
          <p:cNvSpPr>
            <a:spLocks noGrp="1"/>
          </p:cNvSpPr>
          <p:nvPr>
            <p:ph type="subTitle" idx="1" hasCustomPrompt="1"/>
          </p:nvPr>
        </p:nvSpPr>
        <p:spPr>
          <a:xfrm>
            <a:off x="1711158" y="2949676"/>
            <a:ext cx="8662220" cy="2399071"/>
          </a:xfrm>
        </p:spPr>
        <p:txBody>
          <a:bodyPr>
            <a:noAutofit/>
          </a:bodyPr>
          <a:lstStyle>
            <a:lvl1pPr marL="0" indent="0" algn="l">
              <a:lnSpc>
                <a:spcPct val="120000"/>
              </a:lnSpc>
              <a:spcBef>
                <a:spcPts val="0"/>
              </a:spcBef>
              <a:spcAft>
                <a:spcPts val="600"/>
              </a:spcAft>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a:t>
            </a:r>
          </a:p>
          <a:p>
            <a:r>
              <a:rPr lang="en-US"/>
              <a:t>Two lines of text look like this.</a:t>
            </a:r>
          </a:p>
        </p:txBody>
      </p:sp>
      <p:sp>
        <p:nvSpPr>
          <p:cNvPr id="12" name="Slide Number Placeholder 5">
            <a:extLst>
              <a:ext uri="{FF2B5EF4-FFF2-40B4-BE49-F238E27FC236}">
                <a16:creationId xmlns:a16="http://schemas.microsoft.com/office/drawing/2014/main" id="{D1A55EE4-B16C-DE6B-5592-F5B2BF5D024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E3E9722A-4B70-82CB-2B76-2A8143A60E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832439271"/>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_ContentSlides_Bullets">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0422865-1D48-A647-BE5E-3E072F37C55C}"/>
              </a:ext>
            </a:extLst>
          </p:cNvPr>
          <p:cNvSpPr>
            <a:spLocks noGrp="1"/>
          </p:cNvSpPr>
          <p:nvPr>
            <p:ph idx="1"/>
          </p:nvPr>
        </p:nvSpPr>
        <p:spPr>
          <a:xfrm>
            <a:off x="571500" y="1225851"/>
            <a:ext cx="11049000" cy="4548784"/>
          </a:xfrm>
          <a:prstGeom prst="rect">
            <a:avLst/>
          </a:prstGeom>
        </p:spPr>
        <p:txBody>
          <a:bodyPr vert="horz" lIns="91440" tIns="45720" rIns="91440" bIns="45720" rtlCol="0">
            <a:normAutofit/>
          </a:bodyPr>
          <a:lstStyle>
            <a:lvl1pPr>
              <a:buNone/>
              <a:defRPr sz="2600" b="0" i="0">
                <a:solidFill>
                  <a:schemeClr val="tx1"/>
                </a:solidFill>
                <a:latin typeface="Arial" panose="020B0604020202020204" pitchFamily="34" charset="0"/>
                <a:cs typeface="Arial" panose="020B0604020202020204" pitchFamily="34" charset="0"/>
              </a:defRPr>
            </a:lvl1pPr>
            <a:lvl2pPr>
              <a:defRPr b="0" i="0">
                <a:solidFill>
                  <a:schemeClr val="tx1"/>
                </a:solidFill>
                <a:latin typeface="Arial" panose="020B0604020202020204" pitchFamily="34" charset="0"/>
                <a:cs typeface="Arial" panose="020B0604020202020204" pitchFamily="34" charset="0"/>
              </a:defRPr>
            </a:lvl2pPr>
            <a:lvl3pPr>
              <a:defRPr b="0" i="0">
                <a:solidFill>
                  <a:schemeClr val="tx1"/>
                </a:solidFill>
                <a:latin typeface="Arial" panose="020B0604020202020204" pitchFamily="34" charset="0"/>
                <a:cs typeface="Arial" panose="020B0604020202020204" pitchFamily="34" charset="0"/>
              </a:defRPr>
            </a:lvl3pPr>
            <a:lvl4pPr>
              <a:defRPr b="0" i="0">
                <a:solidFill>
                  <a:schemeClr val="tx1"/>
                </a:solidFill>
                <a:latin typeface="Arial" panose="020B0604020202020204" pitchFamily="34" charset="0"/>
                <a:cs typeface="Arial" panose="020B0604020202020204" pitchFamily="34" charset="0"/>
              </a:defRPr>
            </a:lvl4pPr>
            <a:lvl5pPr>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a:extLst>
              <a:ext uri="{FF2B5EF4-FFF2-40B4-BE49-F238E27FC236}">
                <a16:creationId xmlns:a16="http://schemas.microsoft.com/office/drawing/2014/main" id="{CDB336C8-4FAB-D84C-8C77-0EA1D3DCE6EE}"/>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12559169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ection Header Black Without Pattern">
    <p:bg>
      <p:bgPr>
        <a:gradFill>
          <a:gsLst>
            <a:gs pos="0">
              <a:srgbClr val="010203"/>
            </a:gs>
            <a:gs pos="100000">
              <a:srgbClr val="2E2E2E"/>
            </a:gs>
          </a:gsLst>
          <a:lin ang="8700000" scaled="0"/>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D4E411-8F24-0EAA-57AA-4612F9FD39CF}"/>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10" name="Subtitle 2">
            <a:extLst>
              <a:ext uri="{FF2B5EF4-FFF2-40B4-BE49-F238E27FC236}">
                <a16:creationId xmlns:a16="http://schemas.microsoft.com/office/drawing/2014/main" id="{01ACB1FD-9E75-3778-5D93-8609AE904ADE}"/>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Two lines of text look like this.</a:t>
            </a:r>
          </a:p>
        </p:txBody>
      </p:sp>
      <p:sp>
        <p:nvSpPr>
          <p:cNvPr id="13" name="Slide Number Placeholder 5">
            <a:extLst>
              <a:ext uri="{FF2B5EF4-FFF2-40B4-BE49-F238E27FC236}">
                <a16:creationId xmlns:a16="http://schemas.microsoft.com/office/drawing/2014/main" id="{9271F4E2-0265-7209-7852-F700B00483F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ACB83537-7466-FA3B-9C8D-19C34630FF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pic>
        <p:nvPicPr>
          <p:cNvPr id="6" name="Graphic 5">
            <a:extLst>
              <a:ext uri="{FF2B5EF4-FFF2-40B4-BE49-F238E27FC236}">
                <a16:creationId xmlns:a16="http://schemas.microsoft.com/office/drawing/2014/main" id="{AE9BAA75-E548-0544-B925-D6BB7E0C75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930291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Header Black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D4E411-8F24-0EAA-57AA-4612F9FD39CF}"/>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10" name="Subtitle 2">
            <a:extLst>
              <a:ext uri="{FF2B5EF4-FFF2-40B4-BE49-F238E27FC236}">
                <a16:creationId xmlns:a16="http://schemas.microsoft.com/office/drawing/2014/main" id="{01ACB1FD-9E75-3778-5D93-8609AE904ADE}"/>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 looks like this. Two lines of text look like this.</a:t>
            </a:r>
          </a:p>
        </p:txBody>
      </p:sp>
      <p:sp>
        <p:nvSpPr>
          <p:cNvPr id="13" name="Slide Number Placeholder 5">
            <a:extLst>
              <a:ext uri="{FF2B5EF4-FFF2-40B4-BE49-F238E27FC236}">
                <a16:creationId xmlns:a16="http://schemas.microsoft.com/office/drawing/2014/main" id="{9271F4E2-0265-7209-7852-F700B00483F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 name="Graphic 2">
            <a:extLst>
              <a:ext uri="{FF2B5EF4-FFF2-40B4-BE49-F238E27FC236}">
                <a16:creationId xmlns:a16="http://schemas.microsoft.com/office/drawing/2014/main" id="{ACB83537-7466-FA3B-9C8D-19C34630F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905852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White Without Pattern">
    <p:bg>
      <p:bgPr>
        <a:gradFill>
          <a:gsLst>
            <a:gs pos="0">
              <a:srgbClr val="E8EBEB"/>
            </a:gs>
            <a:gs pos="100000">
              <a:srgbClr val="FFFFFF"/>
            </a:gs>
          </a:gsLst>
          <a:lin ang="6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337130-0336-EBC3-3854-624EA08D6ADC}"/>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6" name="Subtitle 2">
            <a:extLst>
              <a:ext uri="{FF2B5EF4-FFF2-40B4-BE49-F238E27FC236}">
                <a16:creationId xmlns:a16="http://schemas.microsoft.com/office/drawing/2014/main" id="{923ED649-C7F0-CCE6-94DC-E02A4ECB3C6D}"/>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lines looks like this. Two lines of text look like this.</a:t>
            </a:r>
          </a:p>
        </p:txBody>
      </p:sp>
      <p:sp>
        <p:nvSpPr>
          <p:cNvPr id="10" name="Slide Number Placeholder 5">
            <a:extLst>
              <a:ext uri="{FF2B5EF4-FFF2-40B4-BE49-F238E27FC236}">
                <a16:creationId xmlns:a16="http://schemas.microsoft.com/office/drawing/2014/main" id="{43888DA2-831F-22BC-74A0-6F9EEAB68B52}"/>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4104090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White With Patter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337130-0336-EBC3-3854-624EA08D6ADC}"/>
              </a:ext>
            </a:extLst>
          </p:cNvPr>
          <p:cNvSpPr>
            <a:spLocks noGrp="1"/>
          </p:cNvSpPr>
          <p:nvPr>
            <p:ph type="ctrTitle" hasCustomPrompt="1"/>
          </p:nvPr>
        </p:nvSpPr>
        <p:spPr>
          <a:xfrm>
            <a:off x="1711158" y="1242048"/>
            <a:ext cx="8691715" cy="1540481"/>
          </a:xfrm>
        </p:spPr>
        <p:txBody>
          <a:bodyPr anchor="b">
            <a:noAutofit/>
          </a:bodyPr>
          <a:lstStyle>
            <a:lvl1pPr algn="l">
              <a:defRPr sz="6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title goes here</a:t>
            </a:r>
          </a:p>
        </p:txBody>
      </p:sp>
      <p:sp>
        <p:nvSpPr>
          <p:cNvPr id="6" name="Subtitle 2">
            <a:extLst>
              <a:ext uri="{FF2B5EF4-FFF2-40B4-BE49-F238E27FC236}">
                <a16:creationId xmlns:a16="http://schemas.microsoft.com/office/drawing/2014/main" id="{923ED649-C7F0-CCE6-94DC-E02A4ECB3C6D}"/>
              </a:ext>
            </a:extLst>
          </p:cNvPr>
          <p:cNvSpPr>
            <a:spLocks noGrp="1"/>
          </p:cNvSpPr>
          <p:nvPr>
            <p:ph type="subTitle" idx="1" hasCustomPrompt="1"/>
          </p:nvPr>
        </p:nvSpPr>
        <p:spPr>
          <a:xfrm>
            <a:off x="1711158" y="2949676"/>
            <a:ext cx="8662220" cy="2399071"/>
          </a:xfrm>
        </p:spPr>
        <p:txBody>
          <a:bodyPr>
            <a:noAutofit/>
          </a:bodyPr>
          <a:lstStyle>
            <a:lvl1pPr marL="0" indent="0" algn="l">
              <a:lnSpc>
                <a:spcPct val="100000"/>
              </a:lnSpc>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Description and subtitle goes here. One lines looks like this. Two lines of text look like this.</a:t>
            </a:r>
          </a:p>
        </p:txBody>
      </p:sp>
      <p:sp>
        <p:nvSpPr>
          <p:cNvPr id="10" name="Slide Number Placeholder 5">
            <a:extLst>
              <a:ext uri="{FF2B5EF4-FFF2-40B4-BE49-F238E27FC236}">
                <a16:creationId xmlns:a16="http://schemas.microsoft.com/office/drawing/2014/main" id="{43888DA2-831F-22BC-74A0-6F9EEAB68B52}"/>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8450761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tro-tex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69-E3B4-77A9-ED3A-624BFECCE5BE}"/>
              </a:ext>
            </a:extLst>
          </p:cNvPr>
          <p:cNvSpPr>
            <a:spLocks noGrp="1"/>
          </p:cNvSpPr>
          <p:nvPr>
            <p:ph type="ctrTitle" hasCustomPrompt="1"/>
          </p:nvPr>
        </p:nvSpPr>
        <p:spPr>
          <a:xfrm>
            <a:off x="7812912" y="1371600"/>
            <a:ext cx="3489766" cy="609600"/>
          </a:xfrm>
        </p:spPr>
        <p:txBody>
          <a:bodyPr lIns="0" anchor="t">
            <a:noAutofit/>
          </a:bodyPr>
          <a:lstStyle>
            <a:lvl1pPr algn="l">
              <a:lnSpc>
                <a:spcPct val="100000"/>
              </a:lnSpc>
              <a:defRPr sz="3200">
                <a:latin typeface="Verdana" panose="020B0604030504040204" pitchFamily="34" charset="0"/>
                <a:ea typeface="Verdana" panose="020B0604030504040204" pitchFamily="34" charset="0"/>
                <a:cs typeface="Verdana" panose="020B0604030504040204" pitchFamily="34" charset="0"/>
              </a:defRPr>
            </a:lvl1pPr>
          </a:lstStyle>
          <a:p>
            <a:r>
              <a:rPr lang="en-US"/>
              <a:t>Title goes here</a:t>
            </a:r>
          </a:p>
        </p:txBody>
      </p:sp>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7812912" y="2442258"/>
            <a:ext cx="3495554" cy="3600307"/>
          </a:xfrm>
        </p:spPr>
        <p:txBody>
          <a:bodyPr lIns="0">
            <a:noAutofit/>
          </a:bodyPr>
          <a:lstStyle>
            <a:lvl1pPr marL="0" indent="0" algn="l">
              <a:lnSpc>
                <a:spcPct val="150000"/>
              </a:lnSpc>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27A72FD8-04D8-0F6C-9F9E-A46C4B01D670}"/>
              </a:ext>
            </a:extLst>
          </p:cNvPr>
          <p:cNvSpPr>
            <a:spLocks noGrp="1"/>
          </p:cNvSpPr>
          <p:nvPr>
            <p:ph type="pic" sz="quarter" idx="13"/>
          </p:nvPr>
        </p:nvSpPr>
        <p:spPr>
          <a:xfrm>
            <a:off x="0" y="461963"/>
            <a:ext cx="7108825" cy="5645150"/>
          </a:xfrm>
          <a:pattFill prst="pct5">
            <a:fgClr>
              <a:schemeClr val="accent1"/>
            </a:fgClr>
            <a:bgClr>
              <a:schemeClr val="bg1"/>
            </a:bgClr>
          </a:pattFill>
        </p:spPr>
        <p:txBody>
          <a:bodyPr anchor="ctr">
            <a:noAutofit/>
          </a:bodyPr>
          <a:lstStyle>
            <a:lvl1pPr marL="0" indent="0" algn="ctr">
              <a:buNone/>
              <a:defRPr/>
            </a:lvl1pPr>
          </a:lstStyle>
          <a:p>
            <a:r>
              <a:rPr lang="en-US"/>
              <a:t>Click icon to add picture</a:t>
            </a:r>
          </a:p>
        </p:txBody>
      </p:sp>
      <p:sp>
        <p:nvSpPr>
          <p:cNvPr id="5" name="Slide Number Placeholder 5">
            <a:extLst>
              <a:ext uri="{FF2B5EF4-FFF2-40B4-BE49-F238E27FC236}">
                <a16:creationId xmlns:a16="http://schemas.microsoft.com/office/drawing/2014/main" id="{042CB903-0F6C-CF16-19E4-B773B2AABC2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4" name="Picture 3">
            <a:extLst>
              <a:ext uri="{FF2B5EF4-FFF2-40B4-BE49-F238E27FC236}">
                <a16:creationId xmlns:a16="http://schemas.microsoft.com/office/drawing/2014/main" id="{0A568785-7A36-262D-932D-F726EFABD8CD}"/>
              </a:ext>
            </a:extLst>
          </p:cNvPr>
          <p:cNvPicPr>
            <a:picLocks noChangeAspect="1"/>
          </p:cNvPicPr>
          <p:nvPr/>
        </p:nvPicPr>
        <p:blipFill>
          <a:blip r:embed="rId2"/>
          <a:stretch>
            <a:fillRect/>
          </a:stretch>
        </p:blipFill>
        <p:spPr>
          <a:xfrm>
            <a:off x="7812912" y="2146109"/>
            <a:ext cx="3257630" cy="47441"/>
          </a:xfrm>
          <a:prstGeom prst="rect">
            <a:avLst/>
          </a:prstGeom>
        </p:spPr>
      </p:pic>
      <p:pic>
        <p:nvPicPr>
          <p:cNvPr id="7" name="Picture 6">
            <a:extLst>
              <a:ext uri="{FF2B5EF4-FFF2-40B4-BE49-F238E27FC236}">
                <a16:creationId xmlns:a16="http://schemas.microsoft.com/office/drawing/2014/main" id="{3FC27A85-824D-644D-9F27-E4571C3A321C}"/>
              </a:ext>
            </a:extLst>
          </p:cNvPr>
          <p:cNvPicPr>
            <a:picLocks noChangeAspect="1"/>
          </p:cNvPicPr>
          <p:nvPr userDrawn="1"/>
        </p:nvPicPr>
        <p:blipFill>
          <a:blip r:embed="rId2"/>
          <a:stretch>
            <a:fillRect/>
          </a:stretch>
        </p:blipFill>
        <p:spPr>
          <a:xfrm>
            <a:off x="7812912" y="2146109"/>
            <a:ext cx="3257630" cy="47441"/>
          </a:xfrm>
          <a:prstGeom prst="rect">
            <a:avLst/>
          </a:prstGeom>
        </p:spPr>
      </p:pic>
    </p:spTree>
    <p:extLst>
      <p:ext uri="{BB962C8B-B14F-4D97-AF65-F5344CB8AC3E}">
        <p14:creationId xmlns:p14="http://schemas.microsoft.com/office/powerpoint/2010/main" val="21385557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ntro - tex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69-E3B4-77A9-ED3A-624BFECCE5BE}"/>
              </a:ext>
            </a:extLst>
          </p:cNvPr>
          <p:cNvSpPr>
            <a:spLocks noGrp="1"/>
          </p:cNvSpPr>
          <p:nvPr>
            <p:ph type="ctrTitle" hasCustomPrompt="1"/>
          </p:nvPr>
        </p:nvSpPr>
        <p:spPr>
          <a:xfrm>
            <a:off x="583953" y="1178522"/>
            <a:ext cx="4109011" cy="585088"/>
          </a:xfrm>
        </p:spPr>
        <p:txBody>
          <a:bodyPr lIns="0" anchor="b">
            <a:noAutofit/>
          </a:bodyPr>
          <a:lstStyle>
            <a:lvl1pPr algn="l">
              <a:lnSpc>
                <a:spcPct val="100000"/>
              </a:lnSpc>
              <a:defRPr sz="3200">
                <a:latin typeface="Verdana" panose="020B0604030504040204" pitchFamily="34" charset="0"/>
                <a:ea typeface="Verdana" panose="020B0604030504040204" pitchFamily="34" charset="0"/>
                <a:cs typeface="Verdana" panose="020B0604030504040204" pitchFamily="34" charset="0"/>
              </a:defRPr>
            </a:lvl1pPr>
          </a:lstStyle>
          <a:p>
            <a:r>
              <a:rPr lang="en-US"/>
              <a:t>Title goes here</a:t>
            </a:r>
          </a:p>
        </p:txBody>
      </p:sp>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578164" y="1982181"/>
            <a:ext cx="4114800" cy="3544132"/>
          </a:xfrm>
        </p:spPr>
        <p:txBody>
          <a:bodyPr lIns="0">
            <a:noAutofit/>
          </a:bodyPr>
          <a:lstStyle>
            <a:lvl1pPr marL="0" indent="0" algn="l">
              <a:lnSpc>
                <a:spcPct val="150000"/>
              </a:lnSpc>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27A72FD8-04D8-0F6C-9F9E-A46C4B01D670}"/>
              </a:ext>
            </a:extLst>
          </p:cNvPr>
          <p:cNvSpPr>
            <a:spLocks noGrp="1"/>
          </p:cNvSpPr>
          <p:nvPr>
            <p:ph type="pic" sz="quarter" idx="13"/>
          </p:nvPr>
        </p:nvSpPr>
        <p:spPr>
          <a:xfrm>
            <a:off x="5102942" y="393291"/>
            <a:ext cx="7089058" cy="5133022"/>
          </a:xfrm>
          <a:pattFill prst="pct5">
            <a:fgClr>
              <a:schemeClr val="accent1"/>
            </a:fgClr>
            <a:bgClr>
              <a:schemeClr val="bg1"/>
            </a:bgClr>
          </a:pattFill>
        </p:spPr>
        <p:txBody>
          <a:bodyPr anchor="ctr"/>
          <a:lstStyle>
            <a:lvl1pPr marL="0" indent="0" algn="ctr">
              <a:buNone/>
              <a:defRPr/>
            </a:lvl1pPr>
          </a:lstStyle>
          <a:p>
            <a:r>
              <a:rPr lang="en-US"/>
              <a:t>Click icon to add picture</a:t>
            </a:r>
          </a:p>
        </p:txBody>
      </p:sp>
      <p:sp>
        <p:nvSpPr>
          <p:cNvPr id="5" name="Slide Number Placeholder 5">
            <a:extLst>
              <a:ext uri="{FF2B5EF4-FFF2-40B4-BE49-F238E27FC236}">
                <a16:creationId xmlns:a16="http://schemas.microsoft.com/office/drawing/2014/main" id="{48ABFE38-0677-FBD1-B8D1-C3C203A975B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7" name="Straight Connector 6">
            <a:extLst>
              <a:ext uri="{FF2B5EF4-FFF2-40B4-BE49-F238E27FC236}">
                <a16:creationId xmlns:a16="http://schemas.microsoft.com/office/drawing/2014/main" id="{BBB421BD-0F2C-6B15-896B-577BA0C679F9}"/>
              </a:ext>
            </a:extLst>
          </p:cNvPr>
          <p:cNvCxnSpPr>
            <a:cxnSpLocks/>
          </p:cNvCxnSpPr>
          <p:nvPr/>
        </p:nvCxnSpPr>
        <p:spPr>
          <a:xfrm>
            <a:off x="578163" y="1828800"/>
            <a:ext cx="3411375" cy="0"/>
          </a:xfrm>
          <a:prstGeom prst="line">
            <a:avLst/>
          </a:prstGeom>
          <a:ln w="381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BE6C17-D89F-CE4D-ADA8-D58AE2BD134D}"/>
              </a:ext>
            </a:extLst>
          </p:cNvPr>
          <p:cNvCxnSpPr>
            <a:cxnSpLocks/>
          </p:cNvCxnSpPr>
          <p:nvPr userDrawn="1"/>
        </p:nvCxnSpPr>
        <p:spPr>
          <a:xfrm>
            <a:off x="578163" y="1828800"/>
            <a:ext cx="3411375" cy="0"/>
          </a:xfrm>
          <a:prstGeom prst="line">
            <a:avLst/>
          </a:prstGeom>
          <a:ln w="381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4112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ntro and Content Lef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26F3E6E3-FDA3-01A2-B2BA-882E259C4101}"/>
              </a:ext>
            </a:extLst>
          </p:cNvPr>
          <p:cNvSpPr>
            <a:spLocks noGrp="1"/>
          </p:cNvSpPr>
          <p:nvPr>
            <p:ph sz="half" idx="13" hasCustomPrompt="1"/>
          </p:nvPr>
        </p:nvSpPr>
        <p:spPr>
          <a:xfrm>
            <a:off x="1" y="462116"/>
            <a:ext cx="7207044" cy="5633884"/>
          </a:xfrm>
        </p:spPr>
        <p:txBody>
          <a:bodyPr>
            <a:noAutofit/>
          </a:bodyPr>
          <a:lstStyle>
            <a:lvl1pPr marL="687388" indent="-225425">
              <a:buFont typeface="Arial" panose="020B0604020202020204" pitchFamily="34" charset="0"/>
              <a:buChar char="•"/>
              <a:tabLst/>
              <a:defRPr sz="2400">
                <a:latin typeface="+mn-lt"/>
                <a:ea typeface="Verdana" panose="020B0604030504040204" pitchFamily="34" charset="0"/>
                <a:cs typeface="Verdana" panose="020B0604030504040204" pitchFamily="34" charset="0"/>
              </a:defRPr>
            </a:lvl1pPr>
            <a:lvl2pPr marL="1150938" indent="-225425">
              <a:tabLst/>
              <a:defRPr sz="2000">
                <a:latin typeface="+mn-lt"/>
                <a:ea typeface="Verdana" panose="020B0604030504040204" pitchFamily="34" charset="0"/>
                <a:cs typeface="Verdana" panose="020B0604030504040204" pitchFamily="34" charset="0"/>
              </a:defRPr>
            </a:lvl2pPr>
            <a:lvl3pPr marL="1601788" indent="-225425">
              <a:tabLst/>
              <a:defRPr sz="1800">
                <a:latin typeface="+mn-lt"/>
                <a:ea typeface="Verdana" panose="020B0604030504040204" pitchFamily="34" charset="0"/>
                <a:cs typeface="Verdana" panose="020B0604030504040204" pitchFamily="34" charset="0"/>
              </a:defRPr>
            </a:lvl3pPr>
            <a:lvl4pPr marL="2063750" indent="-225425">
              <a:tabLst/>
              <a:defRPr sz="1600">
                <a:latin typeface="+mn-lt"/>
                <a:ea typeface="Verdana" panose="020B0604030504040204" pitchFamily="34" charset="0"/>
                <a:cs typeface="Verdana" panose="020B0604030504040204" pitchFamily="34" charset="0"/>
              </a:defRPr>
            </a:lvl4pPr>
            <a:lvl5pPr marL="2516188" indent="-227013">
              <a:tabLst/>
              <a:defRPr sz="1600">
                <a:latin typeface="+mn-lt"/>
                <a:ea typeface="Verdana" panose="020B0604030504040204" pitchFamily="34" charset="0"/>
                <a:cs typeface="Verdana" panose="020B0604030504040204" pitchFamily="34" charset="0"/>
              </a:defRPr>
            </a:lvl5pPr>
          </a:lstStyle>
          <a:p>
            <a:pPr lvl="0"/>
            <a:r>
              <a:rPr lang="en-US" b="0" i="0" u="none" strike="noStrike">
                <a:solidFill>
                  <a:srgbClr val="000000"/>
                </a:solidFill>
                <a:effectLst/>
                <a:latin typeface="+mn-lt"/>
              </a:rPr>
              <a:t>Intro right and content left layouts</a:t>
            </a:r>
            <a:endParaRPr lang="en-US"/>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7964128" y="1122364"/>
            <a:ext cx="3264311" cy="1109560"/>
          </a:xfrm>
        </p:spPr>
        <p:txBody>
          <a:bodyPr anchor="b">
            <a:noAutofit/>
          </a:bodyPr>
          <a:lstStyle>
            <a:lvl1pPr algn="l">
              <a:defRPr sz="3200"/>
            </a:lvl1pPr>
          </a:lstStyle>
          <a:p>
            <a:r>
              <a:rPr lang="en-US"/>
              <a:t>Title goes here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7964128" y="2231925"/>
            <a:ext cx="3264310" cy="3503712"/>
          </a:xfrm>
        </p:spPr>
        <p:txBody>
          <a:bodyPr>
            <a:noAutofit/>
          </a:bodyP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Text goes here</a:t>
            </a:r>
          </a:p>
        </p:txBody>
      </p:sp>
      <p:pic>
        <p:nvPicPr>
          <p:cNvPr id="13" name="Picture 12">
            <a:extLst>
              <a:ext uri="{FF2B5EF4-FFF2-40B4-BE49-F238E27FC236}">
                <a16:creationId xmlns:a16="http://schemas.microsoft.com/office/drawing/2014/main" id="{4E659312-6650-0E92-880D-87D63018098D}"/>
              </a:ext>
            </a:extLst>
          </p:cNvPr>
          <p:cNvPicPr>
            <a:picLocks noChangeAspect="1"/>
          </p:cNvPicPr>
          <p:nvPr/>
        </p:nvPicPr>
        <p:blipFill>
          <a:blip r:embed="rId2"/>
          <a:stretch>
            <a:fillRect/>
          </a:stretch>
        </p:blipFill>
        <p:spPr>
          <a:xfrm>
            <a:off x="7969170" y="1007728"/>
            <a:ext cx="3257630" cy="47441"/>
          </a:xfrm>
          <a:prstGeom prst="rect">
            <a:avLst/>
          </a:prstGeom>
        </p:spPr>
      </p:pic>
      <p:sp>
        <p:nvSpPr>
          <p:cNvPr id="7" name="Slide Number Placeholder 5">
            <a:extLst>
              <a:ext uri="{FF2B5EF4-FFF2-40B4-BE49-F238E27FC236}">
                <a16:creationId xmlns:a16="http://schemas.microsoft.com/office/drawing/2014/main" id="{59FE023A-A6A2-AB32-9F6C-C848F336B4B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5" name="Picture 4">
            <a:extLst>
              <a:ext uri="{FF2B5EF4-FFF2-40B4-BE49-F238E27FC236}">
                <a16:creationId xmlns:a16="http://schemas.microsoft.com/office/drawing/2014/main" id="{23A35B77-6304-583D-1F4B-B329228CD46B}"/>
              </a:ext>
            </a:extLst>
          </p:cNvPr>
          <p:cNvPicPr>
            <a:picLocks noChangeAspect="1"/>
          </p:cNvPicPr>
          <p:nvPr/>
        </p:nvPicPr>
        <p:blipFill>
          <a:blip r:embed="rId2"/>
          <a:stretch>
            <a:fillRect/>
          </a:stretch>
        </p:blipFill>
        <p:spPr>
          <a:xfrm>
            <a:off x="7969170" y="1007728"/>
            <a:ext cx="3257630" cy="47441"/>
          </a:xfrm>
          <a:prstGeom prst="rect">
            <a:avLst/>
          </a:prstGeom>
        </p:spPr>
      </p:pic>
      <p:pic>
        <p:nvPicPr>
          <p:cNvPr id="8" name="Picture 7">
            <a:extLst>
              <a:ext uri="{FF2B5EF4-FFF2-40B4-BE49-F238E27FC236}">
                <a16:creationId xmlns:a16="http://schemas.microsoft.com/office/drawing/2014/main" id="{78BC77E6-83EE-9945-9A39-A2AE6D6A8DE5}"/>
              </a:ext>
            </a:extLst>
          </p:cNvPr>
          <p:cNvPicPr>
            <a:picLocks noChangeAspect="1"/>
          </p:cNvPicPr>
          <p:nvPr userDrawn="1"/>
        </p:nvPicPr>
        <p:blipFill>
          <a:blip r:embed="rId2"/>
          <a:stretch>
            <a:fillRect/>
          </a:stretch>
        </p:blipFill>
        <p:spPr>
          <a:xfrm>
            <a:off x="7969170" y="1007728"/>
            <a:ext cx="3257630" cy="47441"/>
          </a:xfrm>
          <a:prstGeom prst="rect">
            <a:avLst/>
          </a:prstGeom>
        </p:spPr>
      </p:pic>
      <p:pic>
        <p:nvPicPr>
          <p:cNvPr id="10" name="Picture 9">
            <a:extLst>
              <a:ext uri="{FF2B5EF4-FFF2-40B4-BE49-F238E27FC236}">
                <a16:creationId xmlns:a16="http://schemas.microsoft.com/office/drawing/2014/main" id="{E8EBDF84-9E30-8546-B96A-253806BDE569}"/>
              </a:ext>
            </a:extLst>
          </p:cNvPr>
          <p:cNvPicPr>
            <a:picLocks noChangeAspect="1"/>
          </p:cNvPicPr>
          <p:nvPr userDrawn="1"/>
        </p:nvPicPr>
        <p:blipFill>
          <a:blip r:embed="rId2"/>
          <a:stretch>
            <a:fillRect/>
          </a:stretch>
        </p:blipFill>
        <p:spPr>
          <a:xfrm>
            <a:off x="7969170" y="1007728"/>
            <a:ext cx="3257630" cy="47441"/>
          </a:xfrm>
          <a:prstGeom prst="rect">
            <a:avLst/>
          </a:prstGeom>
        </p:spPr>
      </p:pic>
    </p:spTree>
    <p:extLst>
      <p:ext uri="{BB962C8B-B14F-4D97-AF65-F5344CB8AC3E}">
        <p14:creationId xmlns:p14="http://schemas.microsoft.com/office/powerpoint/2010/main" val="196155941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ntro and Content Left 2">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4E7138B-E481-D8E8-2296-638E4B74C065}"/>
              </a:ext>
            </a:extLst>
          </p:cNvPr>
          <p:cNvSpPr>
            <a:spLocks noGrp="1"/>
          </p:cNvSpPr>
          <p:nvPr>
            <p:ph sz="half" idx="13" hasCustomPrompt="1"/>
          </p:nvPr>
        </p:nvSpPr>
        <p:spPr>
          <a:xfrm>
            <a:off x="1" y="462116"/>
            <a:ext cx="6754760" cy="5320970"/>
          </a:xfrm>
        </p:spPr>
        <p:txBody>
          <a:bodyPr>
            <a:noAutofit/>
          </a:bodyPr>
          <a:lstStyle>
            <a:lvl1pPr marL="687388" indent="-225425">
              <a:buFont typeface="Arial" panose="020B0604020202020204" pitchFamily="34" charset="0"/>
              <a:buChar char="•"/>
              <a:tabLst/>
              <a:defRPr sz="2400">
                <a:latin typeface="+mn-lt"/>
                <a:ea typeface="Verdana" panose="020B0604030504040204" pitchFamily="34" charset="0"/>
                <a:cs typeface="Verdana" panose="020B0604030504040204" pitchFamily="34" charset="0"/>
              </a:defRPr>
            </a:lvl1pPr>
            <a:lvl2pPr marL="1150938" indent="-225425">
              <a:tabLst/>
              <a:defRPr sz="2000">
                <a:latin typeface="+mn-lt"/>
                <a:ea typeface="Verdana" panose="020B0604030504040204" pitchFamily="34" charset="0"/>
                <a:cs typeface="Verdana" panose="020B0604030504040204" pitchFamily="34" charset="0"/>
              </a:defRPr>
            </a:lvl2pPr>
            <a:lvl3pPr marL="1601788" indent="-225425">
              <a:tabLst/>
              <a:defRPr sz="1800">
                <a:latin typeface="+mn-lt"/>
                <a:ea typeface="Verdana" panose="020B0604030504040204" pitchFamily="34" charset="0"/>
                <a:cs typeface="Verdana" panose="020B0604030504040204" pitchFamily="34" charset="0"/>
              </a:defRPr>
            </a:lvl3pPr>
            <a:lvl4pPr marL="2063750" indent="-225425">
              <a:tabLst/>
              <a:defRPr sz="1600">
                <a:latin typeface="+mn-lt"/>
                <a:ea typeface="Verdana" panose="020B0604030504040204" pitchFamily="34" charset="0"/>
                <a:cs typeface="Verdana" panose="020B0604030504040204" pitchFamily="34" charset="0"/>
              </a:defRPr>
            </a:lvl4pPr>
            <a:lvl5pPr marL="2516188" indent="-227013">
              <a:tabLst/>
              <a:defRPr sz="1600">
                <a:latin typeface="+mn-lt"/>
                <a:ea typeface="Verdana" panose="020B0604030504040204" pitchFamily="34" charset="0"/>
                <a:cs typeface="Verdana" panose="020B0604030504040204" pitchFamily="34" charset="0"/>
              </a:defRPr>
            </a:lvl5pPr>
          </a:lstStyle>
          <a:p>
            <a:pPr lvl="0"/>
            <a:r>
              <a:rPr lang="en-US" b="0" i="0" u="none" strike="noStrike">
                <a:solidFill>
                  <a:srgbClr val="000000"/>
                </a:solidFill>
                <a:effectLst/>
                <a:latin typeface="+mn-lt"/>
              </a:rPr>
              <a:t>Intro right and content left layouts</a:t>
            </a:r>
            <a:endParaRPr lang="en-US"/>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7268497" y="838200"/>
            <a:ext cx="4114800" cy="1109560"/>
          </a:xfrm>
        </p:spPr>
        <p:txBody>
          <a:bodyPr anchor="b">
            <a:noAutofit/>
          </a:bodyPr>
          <a:lstStyle>
            <a:lvl1pPr algn="l">
              <a:defRPr sz="3200"/>
            </a:lvl1pPr>
          </a:lstStyle>
          <a:p>
            <a:r>
              <a:rPr lang="en-US"/>
              <a:t>Title goes here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7268496" y="2231925"/>
            <a:ext cx="4114799" cy="3503712"/>
          </a:xfrm>
        </p:spPr>
        <p:txBody>
          <a:bodyPr>
            <a:noAutofit/>
          </a:bodyP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Text goes here</a:t>
            </a:r>
          </a:p>
        </p:txBody>
      </p:sp>
      <p:sp>
        <p:nvSpPr>
          <p:cNvPr id="7" name="Slide Number Placeholder 5">
            <a:extLst>
              <a:ext uri="{FF2B5EF4-FFF2-40B4-BE49-F238E27FC236}">
                <a16:creationId xmlns:a16="http://schemas.microsoft.com/office/drawing/2014/main" id="{0F39D7A8-E236-3E0A-803E-1FFE746846A9}"/>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5" name="Picture 4">
            <a:extLst>
              <a:ext uri="{FF2B5EF4-FFF2-40B4-BE49-F238E27FC236}">
                <a16:creationId xmlns:a16="http://schemas.microsoft.com/office/drawing/2014/main" id="{7EAA907B-DD2E-E5EC-BD81-BD83A5B4545B}"/>
              </a:ext>
            </a:extLst>
          </p:cNvPr>
          <p:cNvPicPr>
            <a:picLocks noChangeAspect="1"/>
          </p:cNvPicPr>
          <p:nvPr/>
        </p:nvPicPr>
        <p:blipFill>
          <a:blip r:embed="rId2"/>
          <a:stretch>
            <a:fillRect/>
          </a:stretch>
        </p:blipFill>
        <p:spPr>
          <a:xfrm>
            <a:off x="7268497" y="2074559"/>
            <a:ext cx="3257630" cy="47441"/>
          </a:xfrm>
          <a:prstGeom prst="rect">
            <a:avLst/>
          </a:prstGeom>
        </p:spPr>
      </p:pic>
      <p:pic>
        <p:nvPicPr>
          <p:cNvPr id="9" name="Picture 8">
            <a:extLst>
              <a:ext uri="{FF2B5EF4-FFF2-40B4-BE49-F238E27FC236}">
                <a16:creationId xmlns:a16="http://schemas.microsoft.com/office/drawing/2014/main" id="{D12A0AA3-EBD6-544D-85A7-F27E43ACF9A9}"/>
              </a:ext>
            </a:extLst>
          </p:cNvPr>
          <p:cNvPicPr>
            <a:picLocks noChangeAspect="1"/>
          </p:cNvPicPr>
          <p:nvPr userDrawn="1"/>
        </p:nvPicPr>
        <p:blipFill>
          <a:blip r:embed="rId2"/>
          <a:stretch>
            <a:fillRect/>
          </a:stretch>
        </p:blipFill>
        <p:spPr>
          <a:xfrm>
            <a:off x="7268497" y="2074559"/>
            <a:ext cx="3257630" cy="47441"/>
          </a:xfrm>
          <a:prstGeom prst="rect">
            <a:avLst/>
          </a:prstGeom>
        </p:spPr>
      </p:pic>
    </p:spTree>
    <p:extLst>
      <p:ext uri="{BB962C8B-B14F-4D97-AF65-F5344CB8AC3E}">
        <p14:creationId xmlns:p14="http://schemas.microsoft.com/office/powerpoint/2010/main" val="955919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ntro and Content Righ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38A2CB2-4E3F-02A8-7E61-E4AE5ED8867C}"/>
              </a:ext>
            </a:extLst>
          </p:cNvPr>
          <p:cNvSpPr>
            <a:spLocks noGrp="1"/>
          </p:cNvSpPr>
          <p:nvPr>
            <p:ph sz="half" idx="14" hasCustomPrompt="1"/>
          </p:nvPr>
        </p:nvSpPr>
        <p:spPr>
          <a:xfrm>
            <a:off x="4962833" y="462116"/>
            <a:ext cx="7229167" cy="5273521"/>
          </a:xfrm>
        </p:spPr>
        <p:txBody>
          <a:bodyPr>
            <a:noAutofit/>
          </a:bodyPr>
          <a:lstStyle>
            <a:lvl1pPr marL="687388" indent="-225425">
              <a:buFont typeface="Arial" panose="020B0604020202020204" pitchFamily="34" charset="0"/>
              <a:buChar char="•"/>
              <a:tabLst/>
              <a:defRPr sz="2400">
                <a:latin typeface="+mn-lt"/>
                <a:ea typeface="Verdana" panose="020B0604030504040204" pitchFamily="34" charset="0"/>
                <a:cs typeface="Verdana" panose="020B0604030504040204" pitchFamily="34" charset="0"/>
              </a:defRPr>
            </a:lvl1pPr>
            <a:lvl2pPr marL="1150938" indent="-225425">
              <a:tabLst/>
              <a:defRPr sz="2000">
                <a:latin typeface="+mn-lt"/>
                <a:ea typeface="Verdana" panose="020B0604030504040204" pitchFamily="34" charset="0"/>
                <a:cs typeface="Verdana" panose="020B0604030504040204" pitchFamily="34" charset="0"/>
              </a:defRPr>
            </a:lvl2pPr>
            <a:lvl3pPr marL="1601788" indent="-225425">
              <a:tabLst/>
              <a:defRPr sz="1800">
                <a:latin typeface="+mn-lt"/>
                <a:ea typeface="Verdana" panose="020B0604030504040204" pitchFamily="34" charset="0"/>
                <a:cs typeface="Verdana" panose="020B0604030504040204" pitchFamily="34" charset="0"/>
              </a:defRPr>
            </a:lvl3pPr>
            <a:lvl4pPr marL="2063750" indent="-225425">
              <a:tabLst/>
              <a:defRPr sz="1600">
                <a:latin typeface="+mn-lt"/>
                <a:ea typeface="Verdana" panose="020B0604030504040204" pitchFamily="34" charset="0"/>
                <a:cs typeface="Verdana" panose="020B0604030504040204" pitchFamily="34" charset="0"/>
              </a:defRPr>
            </a:lvl4pPr>
            <a:lvl5pPr marL="2516188" indent="-227013">
              <a:tabLst/>
              <a:defRPr sz="1600">
                <a:latin typeface="+mn-lt"/>
                <a:ea typeface="Verdana" panose="020B0604030504040204" pitchFamily="34" charset="0"/>
                <a:cs typeface="Verdana" panose="020B0604030504040204" pitchFamily="34" charset="0"/>
              </a:defRPr>
            </a:lvl5pPr>
          </a:lstStyle>
          <a:p>
            <a:pPr lvl="0"/>
            <a:r>
              <a:rPr lang="en-US" b="0" i="0" u="none" strike="noStrike">
                <a:solidFill>
                  <a:srgbClr val="000000"/>
                </a:solidFill>
                <a:effectLst/>
                <a:latin typeface="+mn-lt"/>
              </a:rPr>
              <a:t>Intro right and content left layouts</a:t>
            </a:r>
            <a:endParaRPr lang="en-US"/>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7C126505-FEBF-6E2C-DA39-627E6B405A0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6" name="Title 1">
            <a:extLst>
              <a:ext uri="{FF2B5EF4-FFF2-40B4-BE49-F238E27FC236}">
                <a16:creationId xmlns:a16="http://schemas.microsoft.com/office/drawing/2014/main" id="{E0D647BE-2A04-5C07-974F-87D574B68226}"/>
              </a:ext>
            </a:extLst>
          </p:cNvPr>
          <p:cNvSpPr>
            <a:spLocks noGrp="1"/>
          </p:cNvSpPr>
          <p:nvPr>
            <p:ph type="ctrTitle" hasCustomPrompt="1"/>
          </p:nvPr>
        </p:nvSpPr>
        <p:spPr>
          <a:xfrm>
            <a:off x="583953" y="1178522"/>
            <a:ext cx="4109011" cy="585088"/>
          </a:xfrm>
        </p:spPr>
        <p:txBody>
          <a:bodyPr lIns="0" anchor="b">
            <a:noAutofit/>
          </a:bodyPr>
          <a:lstStyle>
            <a:lvl1pPr algn="l">
              <a:lnSpc>
                <a:spcPct val="100000"/>
              </a:lnSpc>
              <a:defRPr sz="3200">
                <a:latin typeface="Verdana" panose="020B0604030504040204" pitchFamily="34" charset="0"/>
                <a:ea typeface="Verdana" panose="020B0604030504040204" pitchFamily="34" charset="0"/>
                <a:cs typeface="Verdana" panose="020B0604030504040204" pitchFamily="34" charset="0"/>
              </a:defRPr>
            </a:lvl1pPr>
          </a:lstStyle>
          <a:p>
            <a:r>
              <a:rPr lang="en-US"/>
              <a:t>Title goes here</a:t>
            </a:r>
          </a:p>
        </p:txBody>
      </p:sp>
      <p:cxnSp>
        <p:nvCxnSpPr>
          <p:cNvPr id="8" name="Straight Connector 7">
            <a:extLst>
              <a:ext uri="{FF2B5EF4-FFF2-40B4-BE49-F238E27FC236}">
                <a16:creationId xmlns:a16="http://schemas.microsoft.com/office/drawing/2014/main" id="{0729AB16-6316-BCD8-285B-0DCC447CF737}"/>
              </a:ext>
            </a:extLst>
          </p:cNvPr>
          <p:cNvCxnSpPr>
            <a:cxnSpLocks/>
          </p:cNvCxnSpPr>
          <p:nvPr/>
        </p:nvCxnSpPr>
        <p:spPr>
          <a:xfrm>
            <a:off x="578163" y="1828800"/>
            <a:ext cx="3411375" cy="0"/>
          </a:xfrm>
          <a:prstGeom prst="line">
            <a:avLst/>
          </a:prstGeom>
          <a:ln w="381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8B9C9D10-1A9B-5284-8D15-F828F30252CD}"/>
              </a:ext>
            </a:extLst>
          </p:cNvPr>
          <p:cNvSpPr>
            <a:spLocks noGrp="1"/>
          </p:cNvSpPr>
          <p:nvPr>
            <p:ph type="subTitle" idx="1" hasCustomPrompt="1"/>
          </p:nvPr>
        </p:nvSpPr>
        <p:spPr>
          <a:xfrm>
            <a:off x="578164" y="1982181"/>
            <a:ext cx="4114800" cy="3544132"/>
          </a:xfrm>
        </p:spPr>
        <p:txBody>
          <a:bodyPr lIns="0">
            <a:noAutofit/>
          </a:bodyPr>
          <a:lstStyle>
            <a:lvl1pPr marL="0" indent="0" algn="l">
              <a:lnSpc>
                <a:spcPct val="150000"/>
              </a:lnSpc>
              <a:buNone/>
              <a:defRPr sz="12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0" name="Straight Connector 9">
            <a:extLst>
              <a:ext uri="{FF2B5EF4-FFF2-40B4-BE49-F238E27FC236}">
                <a16:creationId xmlns:a16="http://schemas.microsoft.com/office/drawing/2014/main" id="{10DB38EF-5D45-A844-88BB-6504F48AB7C2}"/>
              </a:ext>
            </a:extLst>
          </p:cNvPr>
          <p:cNvCxnSpPr>
            <a:cxnSpLocks/>
          </p:cNvCxnSpPr>
          <p:nvPr userDrawn="1"/>
        </p:nvCxnSpPr>
        <p:spPr>
          <a:xfrm>
            <a:off x="578163" y="1828800"/>
            <a:ext cx="3411375" cy="0"/>
          </a:xfrm>
          <a:prstGeom prst="line">
            <a:avLst/>
          </a:prstGeom>
          <a:ln w="381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7106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peaker no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923C20-98F9-7094-766D-8196847EA022}"/>
              </a:ext>
            </a:extLst>
          </p:cNvPr>
          <p:cNvPicPr>
            <a:picLocks noChangeAspect="1"/>
          </p:cNvPicPr>
          <p:nvPr/>
        </p:nvPicPr>
        <p:blipFill rotWithShape="1">
          <a:blip r:embed="rId2"/>
          <a:srcRect l="4798" r="66271"/>
          <a:stretch/>
        </p:blipFill>
        <p:spPr>
          <a:xfrm>
            <a:off x="-8021" y="0"/>
            <a:ext cx="3990108"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p:nvPr>
        </p:nvSpPr>
        <p:spPr>
          <a:xfrm>
            <a:off x="4683242" y="2140294"/>
            <a:ext cx="7243287" cy="3319734"/>
          </a:xfrm>
          <a:prstGeom prst="rect">
            <a:avLst/>
          </a:prstGeom>
        </p:spPr>
        <p:txBody>
          <a:bodyPr vert="horz" lIns="91440" tIns="45720" rIns="91440" bIns="45720" rtlCol="0">
            <a:noAutofit/>
          </a:bodyPr>
          <a:lstStyle>
            <a:lvl1pPr marL="0" indent="0">
              <a:buNone/>
              <a:defRPr sz="1200"/>
            </a:lvl1pPr>
            <a:lvl2pPr>
              <a:defRPr sz="1200"/>
            </a:lvl2pPr>
            <a:lvl3pPr>
              <a:defRPr sz="1200"/>
            </a:lvl3pPr>
            <a:lvl4pPr>
              <a:defRPr sz="1200"/>
            </a:lvl4pPr>
            <a:lvl5pPr>
              <a:defRPr sz="1200"/>
            </a:lvl5pPr>
          </a:lstStyle>
          <a:p>
            <a:pPr lvl="0"/>
            <a:r>
              <a:rPr lang="en-US">
                <a:effectLst/>
              </a:rPr>
              <a:t>Click to edit Master text styles</a:t>
            </a:r>
          </a:p>
          <a:p>
            <a:pPr lvl="1"/>
            <a:r>
              <a:rPr lang="en-US">
                <a:effectLst/>
              </a:rPr>
              <a:t>Second level</a:t>
            </a:r>
          </a:p>
          <a:p>
            <a:pPr lvl="2"/>
            <a:r>
              <a:rPr lang="en-US">
                <a:effectLst/>
              </a:rPr>
              <a:t>Third level</a:t>
            </a:r>
          </a:p>
          <a:p>
            <a:pPr lvl="3"/>
            <a:r>
              <a:rPr lang="en-US">
                <a:effectLst/>
              </a:rPr>
              <a:t>Fourth level</a:t>
            </a:r>
          </a:p>
          <a:p>
            <a:pPr lvl="4"/>
            <a:r>
              <a:rPr lang="en-US">
                <a:effectLst/>
              </a:rPr>
              <a:t>Fifth level</a:t>
            </a:r>
            <a:endParaRPr lang="en-US"/>
          </a:p>
        </p:txBody>
      </p:sp>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137652" y="869644"/>
            <a:ext cx="3736258" cy="393700"/>
          </a:xfrm>
        </p:spPr>
        <p:txBody>
          <a:bodyPr>
            <a:noAutofit/>
          </a:bodyPr>
          <a:lstStyle>
            <a:lvl1pPr marL="0" indent="0" algn="ctr">
              <a:buFont typeface="Arial" panose="020B0604020202020204" pitchFamily="34" charset="0"/>
              <a:buNone/>
              <a:defRPr sz="2400">
                <a:solidFill>
                  <a:schemeClr val="bg2"/>
                </a:solidFill>
              </a:defRPr>
            </a:lvl1pPr>
          </a:lstStyle>
          <a:p>
            <a:pPr lvl="0"/>
            <a:r>
              <a:rPr lang="en-US"/>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137653" y="1373178"/>
            <a:ext cx="3736258" cy="322262"/>
          </a:xfrm>
        </p:spPr>
        <p:txBody>
          <a:bodyPr anchor="b">
            <a:noAutofit/>
          </a:bodyPr>
          <a:lstStyle>
            <a:lvl1pPr marL="0" indent="0" algn="ctr">
              <a:lnSpc>
                <a:spcPct val="100000"/>
              </a:lnSpc>
              <a:spcBef>
                <a:spcPts val="0"/>
              </a:spcBef>
              <a:buFont typeface="Arial" panose="020B0604020202020204" pitchFamily="34" charset="0"/>
              <a:buNone/>
              <a:defRPr sz="2000">
                <a:solidFill>
                  <a:schemeClr val="bg2"/>
                </a:solidFill>
              </a:defRPr>
            </a:lvl1pPr>
          </a:lstStyle>
          <a:p>
            <a:pPr lvl="0"/>
            <a:r>
              <a:rPr lang="en-US"/>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137652" y="1791676"/>
            <a:ext cx="3736258" cy="322262"/>
          </a:xfrm>
        </p:spPr>
        <p:txBody>
          <a:bodyPr>
            <a:noAutofit/>
          </a:bodyPr>
          <a:lstStyle>
            <a:lvl1pPr marL="0" indent="0" algn="ctr">
              <a:buFont typeface="Arial" panose="020B0604020202020204" pitchFamily="34" charset="0"/>
              <a:buNone/>
              <a:defRPr sz="1400">
                <a:solidFill>
                  <a:schemeClr val="bg2">
                    <a:lumMod val="90000"/>
                  </a:schemeClr>
                </a:solidFill>
              </a:defRPr>
            </a:lvl1pPr>
          </a:lstStyle>
          <a:p>
            <a:pPr lvl="0"/>
            <a:r>
              <a:rPr lang="en-US"/>
              <a:t>Title</a:t>
            </a:r>
          </a:p>
        </p:txBody>
      </p:sp>
      <p:sp>
        <p:nvSpPr>
          <p:cNvPr id="7" name="Slide Number Placeholder 5">
            <a:extLst>
              <a:ext uri="{FF2B5EF4-FFF2-40B4-BE49-F238E27FC236}">
                <a16:creationId xmlns:a16="http://schemas.microsoft.com/office/drawing/2014/main" id="{77FCA503-8A49-D763-AB1A-6006B8616C7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11" name="Picture 10">
            <a:extLst>
              <a:ext uri="{FF2B5EF4-FFF2-40B4-BE49-F238E27FC236}">
                <a16:creationId xmlns:a16="http://schemas.microsoft.com/office/drawing/2014/main" id="{D9C41291-40E4-3342-B608-E9A447441C5A}"/>
              </a:ext>
            </a:extLst>
          </p:cNvPr>
          <p:cNvPicPr>
            <a:picLocks noChangeAspect="1"/>
          </p:cNvPicPr>
          <p:nvPr userDrawn="1"/>
        </p:nvPicPr>
        <p:blipFill rotWithShape="1">
          <a:blip r:embed="rId2"/>
          <a:srcRect l="4798" r="66271"/>
          <a:stretch/>
        </p:blipFill>
        <p:spPr>
          <a:xfrm>
            <a:off x="-8021" y="0"/>
            <a:ext cx="3990108" cy="6858000"/>
          </a:xfrm>
          <a:prstGeom prst="rect">
            <a:avLst/>
          </a:prstGeom>
        </p:spPr>
      </p:pic>
    </p:spTree>
    <p:extLst>
      <p:ext uri="{BB962C8B-B14F-4D97-AF65-F5344CB8AC3E}">
        <p14:creationId xmlns:p14="http://schemas.microsoft.com/office/powerpoint/2010/main" val="3142603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_ContentSlides_2_Columns">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791E13B8-F55F-4C4F-BB22-7475EBD3B8E3}"/>
              </a:ext>
            </a:extLst>
          </p:cNvPr>
          <p:cNvSpPr>
            <a:spLocks noGrp="1"/>
          </p:cNvSpPr>
          <p:nvPr>
            <p:ph sz="quarter" idx="13" hasCustomPrompt="1"/>
          </p:nvPr>
        </p:nvSpPr>
        <p:spPr>
          <a:xfrm>
            <a:off x="571500" y="1212707"/>
            <a:ext cx="5382566" cy="4601684"/>
          </a:xfrm>
          <a:prstGeom prst="rect">
            <a:avLst/>
          </a:prstGeom>
        </p:spPr>
        <p:txBody>
          <a:bodyPr>
            <a:noAutofit/>
          </a:bodyPr>
          <a:lstStyle>
            <a:lvl1pPr marL="0" indent="0">
              <a:buNone/>
              <a:defRPr sz="2500" b="0" i="0">
                <a:solidFill>
                  <a:schemeClr val="bg2">
                    <a:lumMod val="25000"/>
                  </a:schemeClr>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 name="Content Placeholder 5">
            <a:extLst>
              <a:ext uri="{FF2B5EF4-FFF2-40B4-BE49-F238E27FC236}">
                <a16:creationId xmlns:a16="http://schemas.microsoft.com/office/drawing/2014/main" id="{3542A8F9-C7FF-0541-B506-8503CB6B2962}"/>
              </a:ext>
            </a:extLst>
          </p:cNvPr>
          <p:cNvSpPr>
            <a:spLocks noGrp="1"/>
          </p:cNvSpPr>
          <p:nvPr>
            <p:ph sz="quarter" idx="14" hasCustomPrompt="1"/>
          </p:nvPr>
        </p:nvSpPr>
        <p:spPr>
          <a:xfrm>
            <a:off x="6126329" y="1212707"/>
            <a:ext cx="5494171" cy="4601684"/>
          </a:xfrm>
          <a:prstGeom prst="rect">
            <a:avLst/>
          </a:prstGeom>
        </p:spPr>
        <p:txBody>
          <a:bodyPr>
            <a:noAutofit/>
          </a:bodyPr>
          <a:lstStyle>
            <a:lvl1pPr marL="0" indent="0">
              <a:buNone/>
              <a:defRPr sz="2500" b="0" i="0">
                <a:solidFill>
                  <a:schemeClr val="bg2">
                    <a:lumMod val="25000"/>
                  </a:schemeClr>
                </a:solidFill>
                <a:latin typeface="Arial" panose="020B0604020202020204" pitchFamily="34" charset="0"/>
                <a:ea typeface="Helvetica Neue" charset="0"/>
                <a:cs typeface="Arial" panose="020B0604020202020204" pitchFamily="34" charset="0"/>
              </a:defRPr>
            </a:lvl1pPr>
            <a:lvl2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2pPr>
            <a:lvl3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3pPr>
            <a:lvl4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4pPr>
            <a:lvl5pPr>
              <a:defRPr sz="2800" b="0" i="0">
                <a:solidFill>
                  <a:schemeClr val="bg2">
                    <a:lumMod val="25000"/>
                  </a:schemeClr>
                </a:solidFill>
                <a:latin typeface="Arial" panose="020B0604020202020204" pitchFamily="34" charset="0"/>
                <a:ea typeface="Helvetica Neue" charset="0"/>
                <a:cs typeface="Arial" panose="020B0604020202020204" pitchFamily="34" charset="0"/>
              </a:defRPr>
            </a:lvl5pPr>
            <a:lvl6pPr>
              <a:defRPr sz="2000"/>
            </a:lvl6pPr>
            <a:lvl7pPr>
              <a:defRPr sz="2000"/>
            </a:lvl7pPr>
            <a:lvl8pPr>
              <a:defRPr sz="2000"/>
            </a:lvl8pPr>
            <a:lvl9pPr>
              <a:defRPr sz="2000"/>
            </a:lvl9pPr>
          </a:lstStyle>
          <a:p>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2">
            <a:extLst>
              <a:ext uri="{FF2B5EF4-FFF2-40B4-BE49-F238E27FC236}">
                <a16:creationId xmlns:a16="http://schemas.microsoft.com/office/drawing/2014/main" id="{CB7FC1C6-3A72-6549-A709-8D0FF9219AE7}"/>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3392204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 Speaker + Descrip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F3F9A2-B546-4496-B3EA-2532BA2D2937}"/>
              </a:ext>
            </a:extLst>
          </p:cNvPr>
          <p:cNvPicPr>
            <a:picLocks noChangeAspect="1"/>
          </p:cNvPicPr>
          <p:nvPr/>
        </p:nvPicPr>
        <p:blipFill rotWithShape="1">
          <a:blip r:embed="rId2"/>
          <a:srcRect l="4798" r="66271"/>
          <a:stretch/>
        </p:blipFill>
        <p:spPr>
          <a:xfrm>
            <a:off x="-8021" y="0"/>
            <a:ext cx="3990108"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hasCustomPrompt="1"/>
          </p:nvPr>
        </p:nvSpPr>
        <p:spPr>
          <a:xfrm>
            <a:off x="4683242" y="2140294"/>
            <a:ext cx="7243287" cy="3319734"/>
          </a:xfrm>
          <a:prstGeom prst="rect">
            <a:avLst/>
          </a:prstGeom>
        </p:spPr>
        <p:txBody>
          <a:bodyPr vert="horz" lIns="91440" tIns="45720" rIns="91440" bIns="45720" rtlCol="0">
            <a:noAutofit/>
          </a:bodyPr>
          <a:lstStyle>
            <a:lvl1pPr marL="0" indent="0">
              <a:lnSpc>
                <a:spcPct val="110000"/>
              </a:lnSpc>
              <a:spcBef>
                <a:spcPts val="0"/>
              </a:spcBef>
              <a:spcAft>
                <a:spcPts val="600"/>
              </a:spcAft>
              <a:buNone/>
              <a:defRPr sz="1200"/>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r>
              <a:rPr lang="en-US">
                <a:effectLst/>
              </a:rPr>
              <a: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r>
              <a:rPr lang="en-US">
                <a:effectLst/>
              </a:rPr>
              <a: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r>
              <a:rPr lang="en-US">
                <a:effectLst/>
              </a:rPr>
              <a:t> </a:t>
            </a:r>
            <a:endParaRPr lang="en-US"/>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r>
              <a:rPr lang="en-US">
                <a:effectLst/>
              </a:rPr>
              <a:t> </a:t>
            </a:r>
            <a:endParaRPr lang="en-US"/>
          </a:p>
        </p:txBody>
      </p:sp>
      <p:sp>
        <p:nvSpPr>
          <p:cNvPr id="12" name="Slide Number Placeholder 5">
            <a:extLst>
              <a:ext uri="{FF2B5EF4-FFF2-40B4-BE49-F238E27FC236}">
                <a16:creationId xmlns:a16="http://schemas.microsoft.com/office/drawing/2014/main" id="{C66DA22D-0CF5-3EA8-B9BA-216F3E911ABA}"/>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9" name="Text Placeholder 28">
            <a:extLst>
              <a:ext uri="{FF2B5EF4-FFF2-40B4-BE49-F238E27FC236}">
                <a16:creationId xmlns:a16="http://schemas.microsoft.com/office/drawing/2014/main" id="{5B66CEE3-4EB4-F4CF-B2F4-AA4FF1630271}"/>
              </a:ext>
            </a:extLst>
          </p:cNvPr>
          <p:cNvSpPr>
            <a:spLocks noGrp="1"/>
          </p:cNvSpPr>
          <p:nvPr>
            <p:ph type="body" sz="quarter" idx="22" hasCustomPrompt="1"/>
          </p:nvPr>
        </p:nvSpPr>
        <p:spPr>
          <a:xfrm>
            <a:off x="1020132" y="3127232"/>
            <a:ext cx="1799268" cy="322262"/>
          </a:xfrm>
        </p:spPr>
        <p:txBody>
          <a:bodyPr>
            <a:noAutofit/>
          </a:bodyPr>
          <a:lstStyle>
            <a:lvl1pPr marL="0" indent="0" algn="ctr">
              <a:buFont typeface="Arial" panose="020B0604020202020204" pitchFamily="34" charset="0"/>
              <a:buNone/>
              <a:defRPr sz="1600">
                <a:solidFill>
                  <a:schemeClr val="bg2"/>
                </a:solidFill>
              </a:defRPr>
            </a:lvl1pPr>
          </a:lstStyle>
          <a:p>
            <a:pPr lvl="0"/>
            <a:r>
              <a:rPr lang="en-US"/>
              <a:t>Speaker name</a:t>
            </a:r>
          </a:p>
        </p:txBody>
      </p:sp>
      <p:sp>
        <p:nvSpPr>
          <p:cNvPr id="21" name="Text Placeholder 28">
            <a:extLst>
              <a:ext uri="{FF2B5EF4-FFF2-40B4-BE49-F238E27FC236}">
                <a16:creationId xmlns:a16="http://schemas.microsoft.com/office/drawing/2014/main" id="{0C9BC0D5-1483-15E4-7D17-1377E3F1A142}"/>
              </a:ext>
            </a:extLst>
          </p:cNvPr>
          <p:cNvSpPr>
            <a:spLocks noGrp="1"/>
          </p:cNvSpPr>
          <p:nvPr>
            <p:ph type="body" sz="quarter" idx="23" hasCustomPrompt="1"/>
          </p:nvPr>
        </p:nvSpPr>
        <p:spPr>
          <a:xfrm>
            <a:off x="1020131" y="3506507"/>
            <a:ext cx="1799268" cy="322262"/>
          </a:xfrm>
        </p:spPr>
        <p:txBody>
          <a:bodyPr>
            <a:noAutofit/>
          </a:bodyPr>
          <a:lstStyle>
            <a:lvl1pPr marL="0" indent="0" algn="ctr">
              <a:buFont typeface="Arial" panose="020B0604020202020204" pitchFamily="34" charset="0"/>
              <a:buNone/>
              <a:defRPr sz="1400">
                <a:solidFill>
                  <a:schemeClr val="bg2">
                    <a:lumMod val="90000"/>
                  </a:schemeClr>
                </a:solidFill>
              </a:defRPr>
            </a:lvl1pPr>
          </a:lstStyle>
          <a:p>
            <a:pPr lvl="0"/>
            <a:r>
              <a:rPr lang="en-US"/>
              <a:t>Title</a:t>
            </a:r>
          </a:p>
        </p:txBody>
      </p:sp>
      <p:sp>
        <p:nvSpPr>
          <p:cNvPr id="23" name="Text Placeholder 28">
            <a:extLst>
              <a:ext uri="{FF2B5EF4-FFF2-40B4-BE49-F238E27FC236}">
                <a16:creationId xmlns:a16="http://schemas.microsoft.com/office/drawing/2014/main" id="{26F677C7-1D40-D3A0-9E99-ECE5C453ACD6}"/>
              </a:ext>
            </a:extLst>
          </p:cNvPr>
          <p:cNvSpPr>
            <a:spLocks noGrp="1"/>
          </p:cNvSpPr>
          <p:nvPr>
            <p:ph type="body" sz="quarter" idx="24" hasCustomPrompt="1"/>
          </p:nvPr>
        </p:nvSpPr>
        <p:spPr>
          <a:xfrm>
            <a:off x="1257308" y="4472051"/>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25" name="Text Placeholder 28">
            <a:extLst>
              <a:ext uri="{FF2B5EF4-FFF2-40B4-BE49-F238E27FC236}">
                <a16:creationId xmlns:a16="http://schemas.microsoft.com/office/drawing/2014/main" id="{D57A91D8-09DC-B62E-149D-CBB3526862B5}"/>
              </a:ext>
            </a:extLst>
          </p:cNvPr>
          <p:cNvSpPr>
            <a:spLocks noGrp="1"/>
          </p:cNvSpPr>
          <p:nvPr>
            <p:ph type="body" sz="quarter" idx="25" hasCustomPrompt="1"/>
          </p:nvPr>
        </p:nvSpPr>
        <p:spPr>
          <a:xfrm>
            <a:off x="1257308" y="4807460"/>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26" name="Text Placeholder 28">
            <a:extLst>
              <a:ext uri="{FF2B5EF4-FFF2-40B4-BE49-F238E27FC236}">
                <a16:creationId xmlns:a16="http://schemas.microsoft.com/office/drawing/2014/main" id="{9A3D985C-DC71-452D-C407-67660EEC5447}"/>
              </a:ext>
            </a:extLst>
          </p:cNvPr>
          <p:cNvSpPr>
            <a:spLocks noGrp="1"/>
          </p:cNvSpPr>
          <p:nvPr>
            <p:ph type="body" sz="quarter" idx="26" hasCustomPrompt="1"/>
          </p:nvPr>
        </p:nvSpPr>
        <p:spPr>
          <a:xfrm>
            <a:off x="1257308" y="5142869"/>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pic>
        <p:nvPicPr>
          <p:cNvPr id="28" name="Picture 27" descr="Shape, circle&#10;&#10;Description automatically generated">
            <a:extLst>
              <a:ext uri="{FF2B5EF4-FFF2-40B4-BE49-F238E27FC236}">
                <a16:creationId xmlns:a16="http://schemas.microsoft.com/office/drawing/2014/main" id="{59C40CD3-E573-763F-3762-969C1243EA88}"/>
              </a:ext>
            </a:extLst>
          </p:cNvPr>
          <p:cNvPicPr>
            <a:picLocks noChangeAspect="1"/>
          </p:cNvPicPr>
          <p:nvPr/>
        </p:nvPicPr>
        <p:blipFill>
          <a:blip r:embed="rId3"/>
          <a:stretch>
            <a:fillRect/>
          </a:stretch>
        </p:blipFill>
        <p:spPr>
          <a:xfrm>
            <a:off x="1200673" y="1529859"/>
            <a:ext cx="1470225" cy="1470225"/>
          </a:xfrm>
          <a:prstGeom prst="rect">
            <a:avLst/>
          </a:prstGeom>
        </p:spPr>
      </p:pic>
      <p:sp>
        <p:nvSpPr>
          <p:cNvPr id="34" name="Picture Placeholder 22">
            <a:extLst>
              <a:ext uri="{FF2B5EF4-FFF2-40B4-BE49-F238E27FC236}">
                <a16:creationId xmlns:a16="http://schemas.microsoft.com/office/drawing/2014/main" id="{1C7D8435-555F-F461-65DF-3C465E675DAB}"/>
              </a:ext>
            </a:extLst>
          </p:cNvPr>
          <p:cNvSpPr>
            <a:spLocks noGrp="1"/>
          </p:cNvSpPr>
          <p:nvPr>
            <p:ph type="pic" sz="quarter" idx="57" hasCustomPrompt="1"/>
          </p:nvPr>
        </p:nvSpPr>
        <p:spPr>
          <a:xfrm>
            <a:off x="1257308"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 Placeholder 26">
            <a:extLst>
              <a:ext uri="{FF2B5EF4-FFF2-40B4-BE49-F238E27FC236}">
                <a16:creationId xmlns:a16="http://schemas.microsoft.com/office/drawing/2014/main" id="{86E48C0E-8A5B-3FE7-5396-E9B4CD8880EB}"/>
              </a:ext>
            </a:extLst>
          </p:cNvPr>
          <p:cNvSpPr>
            <a:spLocks noGrp="1"/>
          </p:cNvSpPr>
          <p:nvPr>
            <p:ph type="body" sz="quarter" idx="21" hasCustomPrompt="1"/>
          </p:nvPr>
        </p:nvSpPr>
        <p:spPr>
          <a:xfrm>
            <a:off x="137652" y="869644"/>
            <a:ext cx="3736258" cy="393700"/>
          </a:xfrm>
        </p:spPr>
        <p:txBody>
          <a:bodyPr>
            <a:noAutofit/>
          </a:bodyPr>
          <a:lstStyle>
            <a:lvl1pPr marL="0" indent="0" algn="ctr">
              <a:buFont typeface="Arial" panose="020B0604020202020204" pitchFamily="34" charset="0"/>
              <a:buNone/>
              <a:defRPr sz="2400">
                <a:solidFill>
                  <a:schemeClr val="bg2"/>
                </a:solidFill>
              </a:defRPr>
            </a:lvl1pPr>
          </a:lstStyle>
          <a:p>
            <a:pPr lvl="0"/>
            <a:r>
              <a:rPr lang="en-US"/>
              <a:t>Event title</a:t>
            </a:r>
          </a:p>
        </p:txBody>
      </p:sp>
      <p:pic>
        <p:nvPicPr>
          <p:cNvPr id="20" name="Picture 19" descr="Shape, circle&#10;&#10;Description automatically generated">
            <a:extLst>
              <a:ext uri="{FF2B5EF4-FFF2-40B4-BE49-F238E27FC236}">
                <a16:creationId xmlns:a16="http://schemas.microsoft.com/office/drawing/2014/main" id="{BC294BEE-0F60-44E3-18A2-5FF112A194B4}"/>
              </a:ext>
            </a:extLst>
          </p:cNvPr>
          <p:cNvPicPr>
            <a:picLocks noChangeAspect="1"/>
          </p:cNvPicPr>
          <p:nvPr/>
        </p:nvPicPr>
        <p:blipFill>
          <a:blip r:embed="rId3"/>
          <a:stretch>
            <a:fillRect/>
          </a:stretch>
        </p:blipFill>
        <p:spPr>
          <a:xfrm>
            <a:off x="1200673" y="1529859"/>
            <a:ext cx="1470225" cy="1470225"/>
          </a:xfrm>
          <a:prstGeom prst="rect">
            <a:avLst/>
          </a:prstGeom>
        </p:spPr>
      </p:pic>
      <p:pic>
        <p:nvPicPr>
          <p:cNvPr id="16" name="Picture 15">
            <a:extLst>
              <a:ext uri="{FF2B5EF4-FFF2-40B4-BE49-F238E27FC236}">
                <a16:creationId xmlns:a16="http://schemas.microsoft.com/office/drawing/2014/main" id="{31B3F03F-686B-4C42-9D59-24A663702ADA}"/>
              </a:ext>
            </a:extLst>
          </p:cNvPr>
          <p:cNvPicPr>
            <a:picLocks noChangeAspect="1"/>
          </p:cNvPicPr>
          <p:nvPr userDrawn="1"/>
        </p:nvPicPr>
        <p:blipFill rotWithShape="1">
          <a:blip r:embed="rId2"/>
          <a:srcRect l="4798" r="66271"/>
          <a:stretch/>
        </p:blipFill>
        <p:spPr>
          <a:xfrm>
            <a:off x="-8021" y="0"/>
            <a:ext cx="3990108" cy="6858000"/>
          </a:xfrm>
          <a:prstGeom prst="rect">
            <a:avLst/>
          </a:prstGeom>
        </p:spPr>
      </p:pic>
      <p:pic>
        <p:nvPicPr>
          <p:cNvPr id="17" name="Picture 16" descr="Shape, circle&#10;&#10;Description automatically generated">
            <a:extLst>
              <a:ext uri="{FF2B5EF4-FFF2-40B4-BE49-F238E27FC236}">
                <a16:creationId xmlns:a16="http://schemas.microsoft.com/office/drawing/2014/main" id="{50744ABA-9C8F-4C42-8993-2E8E4EC52DDB}"/>
              </a:ext>
            </a:extLst>
          </p:cNvPr>
          <p:cNvPicPr>
            <a:picLocks noChangeAspect="1"/>
          </p:cNvPicPr>
          <p:nvPr userDrawn="1"/>
        </p:nvPicPr>
        <p:blipFill>
          <a:blip r:embed="rId3"/>
          <a:stretch>
            <a:fillRect/>
          </a:stretch>
        </p:blipFill>
        <p:spPr>
          <a:xfrm>
            <a:off x="1200673" y="1529859"/>
            <a:ext cx="1470225" cy="1470225"/>
          </a:xfrm>
          <a:prstGeom prst="rect">
            <a:avLst/>
          </a:prstGeom>
        </p:spPr>
      </p:pic>
    </p:spTree>
    <p:extLst>
      <p:ext uri="{BB962C8B-B14F-4D97-AF65-F5344CB8AC3E}">
        <p14:creationId xmlns:p14="http://schemas.microsoft.com/office/powerpoint/2010/main" val="40118820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 Speak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4798003" y="3182494"/>
            <a:ext cx="2635533" cy="396389"/>
          </a:xfrm>
        </p:spPr>
        <p:txBody>
          <a:bodyPr>
            <a:noAutofit/>
          </a:bodyPr>
          <a:lstStyle>
            <a:lvl1pPr marL="0" indent="0" algn="ctr">
              <a:buNone/>
              <a:defRPr sz="1600">
                <a:solidFill>
                  <a:schemeClr val="bg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4798002" y="3561769"/>
            <a:ext cx="2635533" cy="396389"/>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5126240" y="4527314"/>
            <a:ext cx="2216248" cy="250323"/>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5126240" y="4862723"/>
            <a:ext cx="2216248" cy="250323"/>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5126240" y="5198132"/>
            <a:ext cx="2216248" cy="250323"/>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5932037"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5350780"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540741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Box 5">
            <a:extLst>
              <a:ext uri="{FF2B5EF4-FFF2-40B4-BE49-F238E27FC236}">
                <a16:creationId xmlns:a16="http://schemas.microsoft.com/office/drawing/2014/main" id="{F56C22C5-8747-167F-82CF-0C03BC825E18}"/>
              </a:ext>
            </a:extLst>
          </p:cNvPr>
          <p:cNvSpPr txBox="1"/>
          <p:nvPr/>
        </p:nvSpPr>
        <p:spPr>
          <a:xfrm>
            <a:off x="5932037" y="1709439"/>
            <a:ext cx="184731" cy="369332"/>
          </a:xfrm>
          <a:prstGeom prst="rect">
            <a:avLst/>
          </a:prstGeom>
          <a:noFill/>
        </p:spPr>
        <p:txBody>
          <a:bodyPr wrap="none" rtlCol="0">
            <a:noAutofit/>
          </a:bodyPr>
          <a:lstStyle/>
          <a:p>
            <a:endParaRPr lang="en-US"/>
          </a:p>
        </p:txBody>
      </p:sp>
      <p:pic>
        <p:nvPicPr>
          <p:cNvPr id="2" name="Graphic 1">
            <a:extLst>
              <a:ext uri="{FF2B5EF4-FFF2-40B4-BE49-F238E27FC236}">
                <a16:creationId xmlns:a16="http://schemas.microsoft.com/office/drawing/2014/main" id="{FAC352BC-49E5-56BA-F0FB-BAD55A2B93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
        <p:nvSpPr>
          <p:cNvPr id="14" name="TextBox 13">
            <a:extLst>
              <a:ext uri="{FF2B5EF4-FFF2-40B4-BE49-F238E27FC236}">
                <a16:creationId xmlns:a16="http://schemas.microsoft.com/office/drawing/2014/main" id="{6E11D54B-AA93-974C-9873-607DBCC1BE99}"/>
              </a:ext>
            </a:extLst>
          </p:cNvPr>
          <p:cNvSpPr txBox="1"/>
          <p:nvPr userDrawn="1"/>
        </p:nvSpPr>
        <p:spPr>
          <a:xfrm>
            <a:off x="5932037" y="1709439"/>
            <a:ext cx="184731" cy="369332"/>
          </a:xfrm>
          <a:prstGeom prst="rect">
            <a:avLst/>
          </a:prstGeom>
          <a:noFill/>
        </p:spPr>
        <p:txBody>
          <a:bodyPr wrap="none" rtlCol="0">
            <a:noAutofit/>
          </a:bodyPr>
          <a:lstStyle/>
          <a:p>
            <a:endParaRPr lang="en-US"/>
          </a:p>
        </p:txBody>
      </p:sp>
      <p:pic>
        <p:nvPicPr>
          <p:cNvPr id="15" name="Graphic 14">
            <a:extLst>
              <a:ext uri="{FF2B5EF4-FFF2-40B4-BE49-F238E27FC236}">
                <a16:creationId xmlns:a16="http://schemas.microsoft.com/office/drawing/2014/main" id="{CD12E249-7753-8B49-9991-602DF37F0A0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856183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2 Speaker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3734396"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3734395"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4062632"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4062632"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4062632"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4472189"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6513048"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6513047"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6841284"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6841284"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6841284"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7250841"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3890932"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94756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6688422"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674505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Box 5">
            <a:extLst>
              <a:ext uri="{FF2B5EF4-FFF2-40B4-BE49-F238E27FC236}">
                <a16:creationId xmlns:a16="http://schemas.microsoft.com/office/drawing/2014/main" id="{E1670524-6B1E-37BD-6229-D2D56CCB1DDD}"/>
              </a:ext>
            </a:extLst>
          </p:cNvPr>
          <p:cNvSpPr txBox="1"/>
          <p:nvPr/>
        </p:nvSpPr>
        <p:spPr>
          <a:xfrm>
            <a:off x="4472189" y="1709439"/>
            <a:ext cx="184731" cy="369332"/>
          </a:xfrm>
          <a:prstGeom prst="rect">
            <a:avLst/>
          </a:prstGeom>
          <a:noFill/>
        </p:spPr>
        <p:txBody>
          <a:bodyPr wrap="none" rtlCol="0">
            <a:noAutofit/>
          </a:bodyPr>
          <a:lstStyle/>
          <a:p>
            <a:endParaRPr lang="en-US"/>
          </a:p>
        </p:txBody>
      </p:sp>
      <p:sp>
        <p:nvSpPr>
          <p:cNvPr id="11" name="TextBox 10">
            <a:extLst>
              <a:ext uri="{FF2B5EF4-FFF2-40B4-BE49-F238E27FC236}">
                <a16:creationId xmlns:a16="http://schemas.microsoft.com/office/drawing/2014/main" id="{CBFC0B49-990C-97B7-1429-D3CBB4A9B2A1}"/>
              </a:ext>
            </a:extLst>
          </p:cNvPr>
          <p:cNvSpPr txBox="1"/>
          <p:nvPr/>
        </p:nvSpPr>
        <p:spPr>
          <a:xfrm>
            <a:off x="7250841" y="1709439"/>
            <a:ext cx="184731" cy="369332"/>
          </a:xfrm>
          <a:prstGeom prst="rect">
            <a:avLst/>
          </a:prstGeom>
          <a:noFill/>
        </p:spPr>
        <p:txBody>
          <a:bodyPr wrap="none" rtlCol="0">
            <a:noAutofit/>
          </a:bodyPr>
          <a:lstStyle/>
          <a:p>
            <a:endParaRPr lang="en-US"/>
          </a:p>
        </p:txBody>
      </p:sp>
      <p:pic>
        <p:nvPicPr>
          <p:cNvPr id="3" name="Graphic 2">
            <a:extLst>
              <a:ext uri="{FF2B5EF4-FFF2-40B4-BE49-F238E27FC236}">
                <a16:creationId xmlns:a16="http://schemas.microsoft.com/office/drawing/2014/main" id="{4DCA68D3-5EAB-151C-D0C5-081C8F2A95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
        <p:nvSpPr>
          <p:cNvPr id="23" name="TextBox 22">
            <a:extLst>
              <a:ext uri="{FF2B5EF4-FFF2-40B4-BE49-F238E27FC236}">
                <a16:creationId xmlns:a16="http://schemas.microsoft.com/office/drawing/2014/main" id="{95337771-4008-ED4A-9E33-0FDE082D5408}"/>
              </a:ext>
            </a:extLst>
          </p:cNvPr>
          <p:cNvSpPr txBox="1"/>
          <p:nvPr userDrawn="1"/>
        </p:nvSpPr>
        <p:spPr>
          <a:xfrm>
            <a:off x="4472189" y="1709439"/>
            <a:ext cx="184731" cy="369332"/>
          </a:xfrm>
          <a:prstGeom prst="rect">
            <a:avLst/>
          </a:prstGeom>
          <a:noFill/>
        </p:spPr>
        <p:txBody>
          <a:bodyPr wrap="none" rtlCol="0">
            <a:noAutofit/>
          </a:bodyPr>
          <a:lstStyle/>
          <a:p>
            <a:endParaRPr lang="en-US"/>
          </a:p>
        </p:txBody>
      </p:sp>
      <p:sp>
        <p:nvSpPr>
          <p:cNvPr id="24" name="TextBox 23">
            <a:extLst>
              <a:ext uri="{FF2B5EF4-FFF2-40B4-BE49-F238E27FC236}">
                <a16:creationId xmlns:a16="http://schemas.microsoft.com/office/drawing/2014/main" id="{B62112F6-E2A7-354A-92F7-84BB42114839}"/>
              </a:ext>
            </a:extLst>
          </p:cNvPr>
          <p:cNvSpPr txBox="1"/>
          <p:nvPr userDrawn="1"/>
        </p:nvSpPr>
        <p:spPr>
          <a:xfrm>
            <a:off x="7250841" y="1709439"/>
            <a:ext cx="184731" cy="369332"/>
          </a:xfrm>
          <a:prstGeom prst="rect">
            <a:avLst/>
          </a:prstGeom>
          <a:noFill/>
        </p:spPr>
        <p:txBody>
          <a:bodyPr wrap="none" rtlCol="0">
            <a:noAutofit/>
          </a:bodyPr>
          <a:lstStyle/>
          <a:p>
            <a:endParaRPr lang="en-US"/>
          </a:p>
        </p:txBody>
      </p:sp>
      <p:pic>
        <p:nvPicPr>
          <p:cNvPr id="25" name="Graphic 24">
            <a:extLst>
              <a:ext uri="{FF2B5EF4-FFF2-40B4-BE49-F238E27FC236}">
                <a16:creationId xmlns:a16="http://schemas.microsoft.com/office/drawing/2014/main" id="{556BA843-62F0-A74C-835D-E943E13A9EE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3730534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3 Speaker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426590"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426589"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2754826"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2754826"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2754826"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164383"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endParaRPr lang="en-US"/>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847917"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847916"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8176153"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8176153"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8176153"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585710"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583126"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263976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8015105"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8071740"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Box 5">
            <a:extLst>
              <a:ext uri="{FF2B5EF4-FFF2-40B4-BE49-F238E27FC236}">
                <a16:creationId xmlns:a16="http://schemas.microsoft.com/office/drawing/2014/main" id="{452FD0DB-2DD2-F171-CC64-674D8527F6DB}"/>
              </a:ext>
            </a:extLst>
          </p:cNvPr>
          <p:cNvSpPr txBox="1"/>
          <p:nvPr/>
        </p:nvSpPr>
        <p:spPr>
          <a:xfrm>
            <a:off x="3164383" y="1709439"/>
            <a:ext cx="184731" cy="369332"/>
          </a:xfrm>
          <a:prstGeom prst="rect">
            <a:avLst/>
          </a:prstGeom>
          <a:noFill/>
        </p:spPr>
        <p:txBody>
          <a:bodyPr wrap="none" rtlCol="0">
            <a:noAutofit/>
          </a:bodyPr>
          <a:lstStyle/>
          <a:p>
            <a:endParaRPr lang="en-US"/>
          </a:p>
        </p:txBody>
      </p:sp>
      <p:sp>
        <p:nvSpPr>
          <p:cNvPr id="11" name="TextBox 10">
            <a:extLst>
              <a:ext uri="{FF2B5EF4-FFF2-40B4-BE49-F238E27FC236}">
                <a16:creationId xmlns:a16="http://schemas.microsoft.com/office/drawing/2014/main" id="{D40BEBB2-2F60-5B9A-2505-F47741611087}"/>
              </a:ext>
            </a:extLst>
          </p:cNvPr>
          <p:cNvSpPr txBox="1"/>
          <p:nvPr/>
        </p:nvSpPr>
        <p:spPr>
          <a:xfrm>
            <a:off x="5943035" y="1709439"/>
            <a:ext cx="184731" cy="369332"/>
          </a:xfrm>
          <a:prstGeom prst="rect">
            <a:avLst/>
          </a:prstGeom>
          <a:noFill/>
        </p:spPr>
        <p:txBody>
          <a:bodyPr wrap="none" rtlCol="0">
            <a:noAutofit/>
          </a:bodyPr>
          <a:lstStyle/>
          <a:p>
            <a:endParaRPr lang="en-US"/>
          </a:p>
        </p:txBody>
      </p:sp>
      <p:sp>
        <p:nvSpPr>
          <p:cNvPr id="18" name="TextBox 17">
            <a:extLst>
              <a:ext uri="{FF2B5EF4-FFF2-40B4-BE49-F238E27FC236}">
                <a16:creationId xmlns:a16="http://schemas.microsoft.com/office/drawing/2014/main" id="{FECBC6F5-1912-5BD6-5D87-2878AD710A2A}"/>
              </a:ext>
            </a:extLst>
          </p:cNvPr>
          <p:cNvSpPr txBox="1"/>
          <p:nvPr/>
        </p:nvSpPr>
        <p:spPr>
          <a:xfrm>
            <a:off x="8585710" y="1709439"/>
            <a:ext cx="184731" cy="369332"/>
          </a:xfrm>
          <a:prstGeom prst="rect">
            <a:avLst/>
          </a:prstGeom>
          <a:noFill/>
        </p:spPr>
        <p:txBody>
          <a:bodyPr wrap="none" rtlCol="0">
            <a:noAutofit/>
          </a:bodyPr>
          <a:lstStyle/>
          <a:p>
            <a:endParaRPr lang="en-US"/>
          </a:p>
        </p:txBody>
      </p:sp>
      <p:pic>
        <p:nvPicPr>
          <p:cNvPr id="3" name="Graphic 2">
            <a:extLst>
              <a:ext uri="{FF2B5EF4-FFF2-40B4-BE49-F238E27FC236}">
                <a16:creationId xmlns:a16="http://schemas.microsoft.com/office/drawing/2014/main" id="{23CC7056-2D94-7D72-66D1-A77FFE313E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
        <p:nvSpPr>
          <p:cNvPr id="32" name="TextBox 31">
            <a:extLst>
              <a:ext uri="{FF2B5EF4-FFF2-40B4-BE49-F238E27FC236}">
                <a16:creationId xmlns:a16="http://schemas.microsoft.com/office/drawing/2014/main" id="{B0D13C11-56AC-CE4E-8631-9CAE762BED16}"/>
              </a:ext>
            </a:extLst>
          </p:cNvPr>
          <p:cNvSpPr txBox="1"/>
          <p:nvPr userDrawn="1"/>
        </p:nvSpPr>
        <p:spPr>
          <a:xfrm>
            <a:off x="3164383" y="1709439"/>
            <a:ext cx="184731" cy="369332"/>
          </a:xfrm>
          <a:prstGeom prst="rect">
            <a:avLst/>
          </a:prstGeom>
          <a:noFill/>
        </p:spPr>
        <p:txBody>
          <a:bodyPr wrap="none" rtlCol="0">
            <a:noAutofit/>
          </a:bodyPr>
          <a:lstStyle/>
          <a:p>
            <a:endParaRPr lang="en-US"/>
          </a:p>
        </p:txBody>
      </p:sp>
      <p:sp>
        <p:nvSpPr>
          <p:cNvPr id="33" name="TextBox 32">
            <a:extLst>
              <a:ext uri="{FF2B5EF4-FFF2-40B4-BE49-F238E27FC236}">
                <a16:creationId xmlns:a16="http://schemas.microsoft.com/office/drawing/2014/main" id="{846977D2-C23C-344B-9679-13C066CDC36A}"/>
              </a:ext>
            </a:extLst>
          </p:cNvPr>
          <p:cNvSpPr txBox="1"/>
          <p:nvPr userDrawn="1"/>
        </p:nvSpPr>
        <p:spPr>
          <a:xfrm>
            <a:off x="5943035" y="1709439"/>
            <a:ext cx="184731" cy="369332"/>
          </a:xfrm>
          <a:prstGeom prst="rect">
            <a:avLst/>
          </a:prstGeom>
          <a:noFill/>
        </p:spPr>
        <p:txBody>
          <a:bodyPr wrap="none" rtlCol="0">
            <a:noAutofit/>
          </a:bodyPr>
          <a:lstStyle/>
          <a:p>
            <a:endParaRPr lang="en-US"/>
          </a:p>
        </p:txBody>
      </p:sp>
      <p:sp>
        <p:nvSpPr>
          <p:cNvPr id="34" name="TextBox 33">
            <a:extLst>
              <a:ext uri="{FF2B5EF4-FFF2-40B4-BE49-F238E27FC236}">
                <a16:creationId xmlns:a16="http://schemas.microsoft.com/office/drawing/2014/main" id="{989CFBAE-6240-5B45-A1C0-3729CAF72ECF}"/>
              </a:ext>
            </a:extLst>
          </p:cNvPr>
          <p:cNvSpPr txBox="1"/>
          <p:nvPr userDrawn="1"/>
        </p:nvSpPr>
        <p:spPr>
          <a:xfrm>
            <a:off x="8585710" y="1709439"/>
            <a:ext cx="184731" cy="369332"/>
          </a:xfrm>
          <a:prstGeom prst="rect">
            <a:avLst/>
          </a:prstGeom>
          <a:noFill/>
        </p:spPr>
        <p:txBody>
          <a:bodyPr wrap="none" rtlCol="0">
            <a:noAutofit/>
          </a:bodyPr>
          <a:lstStyle/>
          <a:p>
            <a:endParaRPr lang="en-US"/>
          </a:p>
        </p:txBody>
      </p:sp>
      <p:pic>
        <p:nvPicPr>
          <p:cNvPr id="37" name="Graphic 36">
            <a:extLst>
              <a:ext uri="{FF2B5EF4-FFF2-40B4-BE49-F238E27FC236}">
                <a16:creationId xmlns:a16="http://schemas.microsoft.com/office/drawing/2014/main" id="{E6A89BAA-BED8-2247-98B6-3E7EE7125C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82923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5 Speaker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6" name="Picture 15" descr="Shape, circle&#10;&#10;Description automatically generated">
            <a:extLst>
              <a:ext uri="{FF2B5EF4-FFF2-40B4-BE49-F238E27FC236}">
                <a16:creationId xmlns:a16="http://schemas.microsoft.com/office/drawing/2014/main" id="{9BF814FB-7DF0-3C95-D87F-EAD4BF8039D4}"/>
              </a:ext>
            </a:extLst>
          </p:cNvPr>
          <p:cNvPicPr>
            <a:picLocks noChangeAspect="1"/>
          </p:cNvPicPr>
          <p:nvPr/>
        </p:nvPicPr>
        <p:blipFill>
          <a:blip r:embed="rId3"/>
          <a:stretch>
            <a:fillRect/>
          </a:stretch>
        </p:blipFill>
        <p:spPr>
          <a:xfrm>
            <a:off x="789160" y="1529859"/>
            <a:ext cx="1470225" cy="1470225"/>
          </a:xfrm>
          <a:prstGeom prst="rect">
            <a:avLst/>
          </a:prstGeom>
        </p:spPr>
      </p:pic>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622609"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622608"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31" name="Text Placeholder 28">
            <a:extLst>
              <a:ext uri="{FF2B5EF4-FFF2-40B4-BE49-F238E27FC236}">
                <a16:creationId xmlns:a16="http://schemas.microsoft.com/office/drawing/2014/main" id="{B7280583-C490-D264-4A54-F541339AE0D1}"/>
              </a:ext>
            </a:extLst>
          </p:cNvPr>
          <p:cNvSpPr>
            <a:spLocks noGrp="1"/>
          </p:cNvSpPr>
          <p:nvPr>
            <p:ph type="body" sz="quarter" idx="24" hasCustomPrompt="1"/>
          </p:nvPr>
        </p:nvSpPr>
        <p:spPr>
          <a:xfrm>
            <a:off x="950845"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32" name="Text Placeholder 28">
            <a:extLst>
              <a:ext uri="{FF2B5EF4-FFF2-40B4-BE49-F238E27FC236}">
                <a16:creationId xmlns:a16="http://schemas.microsoft.com/office/drawing/2014/main" id="{BE35FB18-786A-6F11-BBDC-004BDCA05B4E}"/>
              </a:ext>
            </a:extLst>
          </p:cNvPr>
          <p:cNvSpPr>
            <a:spLocks noGrp="1"/>
          </p:cNvSpPr>
          <p:nvPr>
            <p:ph type="body" sz="quarter" idx="25" hasCustomPrompt="1"/>
          </p:nvPr>
        </p:nvSpPr>
        <p:spPr>
          <a:xfrm>
            <a:off x="950845"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33" name="Text Placeholder 28">
            <a:extLst>
              <a:ext uri="{FF2B5EF4-FFF2-40B4-BE49-F238E27FC236}">
                <a16:creationId xmlns:a16="http://schemas.microsoft.com/office/drawing/2014/main" id="{3878FF4E-2E62-612E-9E08-2BCA56778708}"/>
              </a:ext>
            </a:extLst>
          </p:cNvPr>
          <p:cNvSpPr>
            <a:spLocks noGrp="1"/>
          </p:cNvSpPr>
          <p:nvPr>
            <p:ph type="body" sz="quarter" idx="26" hasCustomPrompt="1"/>
          </p:nvPr>
        </p:nvSpPr>
        <p:spPr>
          <a:xfrm>
            <a:off x="950845"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45" name="TextBox 44">
            <a:extLst>
              <a:ext uri="{FF2B5EF4-FFF2-40B4-BE49-F238E27FC236}">
                <a16:creationId xmlns:a16="http://schemas.microsoft.com/office/drawing/2014/main" id="{67C2CDFF-D79E-5C59-DEDA-7A1C17CE5703}"/>
              </a:ext>
            </a:extLst>
          </p:cNvPr>
          <p:cNvSpPr txBox="1"/>
          <p:nvPr/>
        </p:nvSpPr>
        <p:spPr>
          <a:xfrm>
            <a:off x="1360402" y="1709439"/>
            <a:ext cx="184731" cy="369332"/>
          </a:xfrm>
          <a:prstGeom prst="rect">
            <a:avLst/>
          </a:prstGeom>
          <a:noFill/>
        </p:spPr>
        <p:txBody>
          <a:bodyPr wrap="none" rtlCol="0">
            <a:noAutofit/>
          </a:bodyPr>
          <a:lstStyle/>
          <a:p>
            <a:endParaRPr lang="en-US"/>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821348"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821347"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3149584"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3149584"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3149584"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559141"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endParaRPr lang="en-US"/>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577250"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577249"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7905486"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7905486"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7905486"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315043" y="1709439"/>
            <a:ext cx="184731" cy="369332"/>
          </a:xfrm>
          <a:prstGeom prst="rect">
            <a:avLst/>
          </a:prstGeom>
          <a:noFill/>
        </p:spPr>
        <p:txBody>
          <a:bodyPr wrap="none" rtlCol="0">
            <a:noAutofit/>
          </a:bodyPr>
          <a:lstStyle/>
          <a:p>
            <a:endParaRPr lang="en-US"/>
          </a:p>
        </p:txBody>
      </p:sp>
      <p:sp>
        <p:nvSpPr>
          <p:cNvPr id="85" name="Text Placeholder 28">
            <a:extLst>
              <a:ext uri="{FF2B5EF4-FFF2-40B4-BE49-F238E27FC236}">
                <a16:creationId xmlns:a16="http://schemas.microsoft.com/office/drawing/2014/main" id="{752896DB-38BE-9ED6-7F15-945A8C3E3001}"/>
              </a:ext>
            </a:extLst>
          </p:cNvPr>
          <p:cNvSpPr>
            <a:spLocks noGrp="1"/>
          </p:cNvSpPr>
          <p:nvPr>
            <p:ph type="body" sz="quarter" idx="48" hasCustomPrompt="1"/>
          </p:nvPr>
        </p:nvSpPr>
        <p:spPr>
          <a:xfrm>
            <a:off x="9967365" y="3182495"/>
            <a:ext cx="1799268" cy="322262"/>
          </a:xfrm>
        </p:spPr>
        <p:txBody>
          <a:bodyPr>
            <a:noAutofit/>
          </a:bodyPr>
          <a:lstStyle>
            <a:lvl1pPr marL="0" indent="0" algn="ctr">
              <a:buNone/>
              <a:defRPr sz="1600">
                <a:solidFill>
                  <a:schemeClr val="bg1"/>
                </a:solidFill>
              </a:defRPr>
            </a:lvl1pPr>
          </a:lstStyle>
          <a:p>
            <a:pPr lvl="0"/>
            <a:r>
              <a:rPr lang="en-US"/>
              <a:t>Speaker name</a:t>
            </a:r>
          </a:p>
        </p:txBody>
      </p:sp>
      <p:sp>
        <p:nvSpPr>
          <p:cNvPr id="86" name="Text Placeholder 28">
            <a:extLst>
              <a:ext uri="{FF2B5EF4-FFF2-40B4-BE49-F238E27FC236}">
                <a16:creationId xmlns:a16="http://schemas.microsoft.com/office/drawing/2014/main" id="{78A7A44A-A4E6-567A-15F6-7C7B8C6330EB}"/>
              </a:ext>
            </a:extLst>
          </p:cNvPr>
          <p:cNvSpPr>
            <a:spLocks noGrp="1"/>
          </p:cNvSpPr>
          <p:nvPr>
            <p:ph type="body" sz="quarter" idx="49" hasCustomPrompt="1"/>
          </p:nvPr>
        </p:nvSpPr>
        <p:spPr>
          <a:xfrm>
            <a:off x="9967364" y="3561770"/>
            <a:ext cx="1799268" cy="322262"/>
          </a:xfrm>
        </p:spPr>
        <p:txBody>
          <a:bodyPr>
            <a:noAutofit/>
          </a:bodyPr>
          <a:lstStyle>
            <a:lvl1pPr marL="0" indent="0" algn="ctr">
              <a:buNone/>
              <a:defRPr sz="1600">
                <a:solidFill>
                  <a:schemeClr val="bg2">
                    <a:lumMod val="90000"/>
                  </a:schemeClr>
                </a:solidFill>
              </a:defRPr>
            </a:lvl1pPr>
          </a:lstStyle>
          <a:p>
            <a:pPr lvl="0"/>
            <a:r>
              <a:rPr lang="en-US"/>
              <a:t>Title</a:t>
            </a:r>
          </a:p>
        </p:txBody>
      </p:sp>
      <p:sp>
        <p:nvSpPr>
          <p:cNvPr id="87" name="Text Placeholder 28">
            <a:extLst>
              <a:ext uri="{FF2B5EF4-FFF2-40B4-BE49-F238E27FC236}">
                <a16:creationId xmlns:a16="http://schemas.microsoft.com/office/drawing/2014/main" id="{8A955994-E8D8-7F85-5E08-707E1FD59BD7}"/>
              </a:ext>
            </a:extLst>
          </p:cNvPr>
          <p:cNvSpPr>
            <a:spLocks noGrp="1"/>
          </p:cNvSpPr>
          <p:nvPr>
            <p:ph type="body" sz="quarter" idx="50" hasCustomPrompt="1"/>
          </p:nvPr>
        </p:nvSpPr>
        <p:spPr>
          <a:xfrm>
            <a:off x="10295601" y="4527314"/>
            <a:ext cx="1513024" cy="203511"/>
          </a:xfrm>
        </p:spPr>
        <p:txBody>
          <a:bodyPr>
            <a:noAutofit/>
          </a:bodyPr>
          <a:lstStyle>
            <a:lvl1pPr marL="0" indent="0" algn="l">
              <a:buNone/>
              <a:defRPr sz="1100">
                <a:solidFill>
                  <a:schemeClr val="bg2">
                    <a:lumMod val="90000"/>
                  </a:schemeClr>
                </a:solidFill>
              </a:defRPr>
            </a:lvl1pPr>
          </a:lstStyle>
          <a:p>
            <a:pPr lvl="0"/>
            <a:r>
              <a:rPr lang="en-US"/>
              <a:t>Twitter info</a:t>
            </a:r>
          </a:p>
        </p:txBody>
      </p:sp>
      <p:sp>
        <p:nvSpPr>
          <p:cNvPr id="88" name="Text Placeholder 28">
            <a:extLst>
              <a:ext uri="{FF2B5EF4-FFF2-40B4-BE49-F238E27FC236}">
                <a16:creationId xmlns:a16="http://schemas.microsoft.com/office/drawing/2014/main" id="{B1F35EAF-4F1E-36CF-7C2F-9384A176ED84}"/>
              </a:ext>
            </a:extLst>
          </p:cNvPr>
          <p:cNvSpPr>
            <a:spLocks noGrp="1"/>
          </p:cNvSpPr>
          <p:nvPr>
            <p:ph type="body" sz="quarter" idx="51" hasCustomPrompt="1"/>
          </p:nvPr>
        </p:nvSpPr>
        <p:spPr>
          <a:xfrm>
            <a:off x="10295601" y="4862723"/>
            <a:ext cx="1513024" cy="203511"/>
          </a:xfrm>
        </p:spPr>
        <p:txBody>
          <a:bodyPr>
            <a:noAutofit/>
          </a:bodyPr>
          <a:lstStyle>
            <a:lvl1pPr marL="0" indent="0" algn="l">
              <a:buNone/>
              <a:defRPr sz="1100">
                <a:solidFill>
                  <a:schemeClr val="bg2">
                    <a:lumMod val="90000"/>
                  </a:schemeClr>
                </a:solidFill>
              </a:defRPr>
            </a:lvl1pPr>
          </a:lstStyle>
          <a:p>
            <a:pPr lvl="0"/>
            <a:r>
              <a:rPr lang="en-US" err="1"/>
              <a:t>Linkedin</a:t>
            </a:r>
            <a:r>
              <a:rPr lang="en-US"/>
              <a:t> info</a:t>
            </a:r>
          </a:p>
        </p:txBody>
      </p:sp>
      <p:sp>
        <p:nvSpPr>
          <p:cNvPr id="89" name="Text Placeholder 28">
            <a:extLst>
              <a:ext uri="{FF2B5EF4-FFF2-40B4-BE49-F238E27FC236}">
                <a16:creationId xmlns:a16="http://schemas.microsoft.com/office/drawing/2014/main" id="{3EFFEC20-7764-E4D5-65EE-1DE037D2F4D1}"/>
              </a:ext>
            </a:extLst>
          </p:cNvPr>
          <p:cNvSpPr>
            <a:spLocks noGrp="1"/>
          </p:cNvSpPr>
          <p:nvPr>
            <p:ph type="body" sz="quarter" idx="52" hasCustomPrompt="1"/>
          </p:nvPr>
        </p:nvSpPr>
        <p:spPr>
          <a:xfrm>
            <a:off x="10295601" y="5198132"/>
            <a:ext cx="1513024" cy="203511"/>
          </a:xfrm>
        </p:spPr>
        <p:txBody>
          <a:bodyPr>
            <a:noAutofit/>
          </a:bodyPr>
          <a:lstStyle>
            <a:lvl1pPr marL="0" indent="0" algn="l">
              <a:buNone/>
              <a:defRPr sz="1100">
                <a:solidFill>
                  <a:schemeClr val="bg2">
                    <a:lumMod val="90000"/>
                  </a:schemeClr>
                </a:solidFill>
              </a:defRPr>
            </a:lvl1pPr>
          </a:lstStyle>
          <a:p>
            <a:pPr lvl="0"/>
            <a:r>
              <a:rPr lang="en-US"/>
              <a:t>Facebook info</a:t>
            </a:r>
          </a:p>
        </p:txBody>
      </p:sp>
      <p:sp>
        <p:nvSpPr>
          <p:cNvPr id="90" name="TextBox 89">
            <a:extLst>
              <a:ext uri="{FF2B5EF4-FFF2-40B4-BE49-F238E27FC236}">
                <a16:creationId xmlns:a16="http://schemas.microsoft.com/office/drawing/2014/main" id="{7BF730E1-EA3E-4C3D-BF56-5E8EA202BDE4}"/>
              </a:ext>
            </a:extLst>
          </p:cNvPr>
          <p:cNvSpPr txBox="1"/>
          <p:nvPr/>
        </p:nvSpPr>
        <p:spPr>
          <a:xfrm>
            <a:off x="10705158"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5" name="Picture Placeholder 22">
            <a:extLst>
              <a:ext uri="{FF2B5EF4-FFF2-40B4-BE49-F238E27FC236}">
                <a16:creationId xmlns:a16="http://schemas.microsoft.com/office/drawing/2014/main" id="{07BB0EA6-A8AD-342C-AC19-55E55915F879}"/>
              </a:ext>
            </a:extLst>
          </p:cNvPr>
          <p:cNvSpPr>
            <a:spLocks noGrp="1"/>
          </p:cNvSpPr>
          <p:nvPr>
            <p:ph type="pic" sz="quarter" idx="53" hasCustomPrompt="1"/>
          </p:nvPr>
        </p:nvSpPr>
        <p:spPr>
          <a:xfrm>
            <a:off x="84579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977884"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034519"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7744438"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7801073"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92" name="Picture 91" descr="Shape, circle&#10;&#10;Description automatically generated">
            <a:extLst>
              <a:ext uri="{FF2B5EF4-FFF2-40B4-BE49-F238E27FC236}">
                <a16:creationId xmlns:a16="http://schemas.microsoft.com/office/drawing/2014/main" id="{29D08FCF-F6FC-BC6A-CCE7-4A2EE890BB2E}"/>
              </a:ext>
            </a:extLst>
          </p:cNvPr>
          <p:cNvPicPr>
            <a:picLocks noChangeAspect="1"/>
          </p:cNvPicPr>
          <p:nvPr/>
        </p:nvPicPr>
        <p:blipFill>
          <a:blip r:embed="rId3"/>
          <a:stretch>
            <a:fillRect/>
          </a:stretch>
        </p:blipFill>
        <p:spPr>
          <a:xfrm>
            <a:off x="10137443" y="1529859"/>
            <a:ext cx="1470225" cy="1470225"/>
          </a:xfrm>
          <a:prstGeom prst="rect">
            <a:avLst/>
          </a:prstGeom>
        </p:spPr>
      </p:pic>
      <p:sp>
        <p:nvSpPr>
          <p:cNvPr id="93" name="Picture Placeholder 22">
            <a:extLst>
              <a:ext uri="{FF2B5EF4-FFF2-40B4-BE49-F238E27FC236}">
                <a16:creationId xmlns:a16="http://schemas.microsoft.com/office/drawing/2014/main" id="{E23C9E85-5198-D37D-43AD-B4654F3B008E}"/>
              </a:ext>
            </a:extLst>
          </p:cNvPr>
          <p:cNvSpPr>
            <a:spLocks noGrp="1"/>
          </p:cNvSpPr>
          <p:nvPr>
            <p:ph type="pic" sz="quarter" idx="57" hasCustomPrompt="1"/>
          </p:nvPr>
        </p:nvSpPr>
        <p:spPr>
          <a:xfrm>
            <a:off x="10194078"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7" name="TextBox 6">
            <a:extLst>
              <a:ext uri="{FF2B5EF4-FFF2-40B4-BE49-F238E27FC236}">
                <a16:creationId xmlns:a16="http://schemas.microsoft.com/office/drawing/2014/main" id="{4D874D28-51A4-38B4-9826-FEFD51A5C56F}"/>
              </a:ext>
            </a:extLst>
          </p:cNvPr>
          <p:cNvSpPr txBox="1"/>
          <p:nvPr/>
        </p:nvSpPr>
        <p:spPr>
          <a:xfrm>
            <a:off x="1360402" y="1709439"/>
            <a:ext cx="184731" cy="369332"/>
          </a:xfrm>
          <a:prstGeom prst="rect">
            <a:avLst/>
          </a:prstGeom>
          <a:noFill/>
        </p:spPr>
        <p:txBody>
          <a:bodyPr wrap="none" rtlCol="0">
            <a:noAutofit/>
          </a:bodyPr>
          <a:lstStyle/>
          <a:p>
            <a:endParaRPr lang="en-US"/>
          </a:p>
        </p:txBody>
      </p:sp>
      <p:sp>
        <p:nvSpPr>
          <p:cNvPr id="12" name="TextBox 11">
            <a:extLst>
              <a:ext uri="{FF2B5EF4-FFF2-40B4-BE49-F238E27FC236}">
                <a16:creationId xmlns:a16="http://schemas.microsoft.com/office/drawing/2014/main" id="{E56F85C3-80A7-0DF2-1D70-7380D726E367}"/>
              </a:ext>
            </a:extLst>
          </p:cNvPr>
          <p:cNvSpPr txBox="1"/>
          <p:nvPr/>
        </p:nvSpPr>
        <p:spPr>
          <a:xfrm>
            <a:off x="3559141" y="1709439"/>
            <a:ext cx="184731" cy="369332"/>
          </a:xfrm>
          <a:prstGeom prst="rect">
            <a:avLst/>
          </a:prstGeom>
          <a:noFill/>
        </p:spPr>
        <p:txBody>
          <a:bodyPr wrap="none" rtlCol="0">
            <a:noAutofit/>
          </a:bodyPr>
          <a:lstStyle/>
          <a:p>
            <a:endParaRPr lang="en-US"/>
          </a:p>
        </p:txBody>
      </p:sp>
      <p:sp>
        <p:nvSpPr>
          <p:cNvPr id="26" name="TextBox 25">
            <a:extLst>
              <a:ext uri="{FF2B5EF4-FFF2-40B4-BE49-F238E27FC236}">
                <a16:creationId xmlns:a16="http://schemas.microsoft.com/office/drawing/2014/main" id="{16A8204D-08D7-F713-1376-62E311E51F14}"/>
              </a:ext>
            </a:extLst>
          </p:cNvPr>
          <p:cNvSpPr txBox="1"/>
          <p:nvPr/>
        </p:nvSpPr>
        <p:spPr>
          <a:xfrm>
            <a:off x="5943035" y="1709439"/>
            <a:ext cx="184731" cy="369332"/>
          </a:xfrm>
          <a:prstGeom prst="rect">
            <a:avLst/>
          </a:prstGeom>
          <a:noFill/>
        </p:spPr>
        <p:txBody>
          <a:bodyPr wrap="none" rtlCol="0">
            <a:noAutofit/>
          </a:bodyPr>
          <a:lstStyle/>
          <a:p>
            <a:endParaRPr lang="en-US"/>
          </a:p>
        </p:txBody>
      </p:sp>
      <p:sp>
        <p:nvSpPr>
          <p:cNvPr id="40" name="TextBox 39">
            <a:extLst>
              <a:ext uri="{FF2B5EF4-FFF2-40B4-BE49-F238E27FC236}">
                <a16:creationId xmlns:a16="http://schemas.microsoft.com/office/drawing/2014/main" id="{4A56CC14-B03D-3135-0257-8087FB1725C3}"/>
              </a:ext>
            </a:extLst>
          </p:cNvPr>
          <p:cNvSpPr txBox="1"/>
          <p:nvPr/>
        </p:nvSpPr>
        <p:spPr>
          <a:xfrm>
            <a:off x="8315043" y="1709439"/>
            <a:ext cx="184731" cy="369332"/>
          </a:xfrm>
          <a:prstGeom prst="rect">
            <a:avLst/>
          </a:prstGeom>
          <a:noFill/>
        </p:spPr>
        <p:txBody>
          <a:bodyPr wrap="none" rtlCol="0">
            <a:noAutofit/>
          </a:bodyPr>
          <a:lstStyle/>
          <a:p>
            <a:endParaRPr lang="en-US"/>
          </a:p>
        </p:txBody>
      </p:sp>
      <p:sp>
        <p:nvSpPr>
          <p:cNvPr id="78" name="TextBox 77">
            <a:extLst>
              <a:ext uri="{FF2B5EF4-FFF2-40B4-BE49-F238E27FC236}">
                <a16:creationId xmlns:a16="http://schemas.microsoft.com/office/drawing/2014/main" id="{88D76A97-2617-8069-7973-B12900E35440}"/>
              </a:ext>
            </a:extLst>
          </p:cNvPr>
          <p:cNvSpPr txBox="1"/>
          <p:nvPr/>
        </p:nvSpPr>
        <p:spPr>
          <a:xfrm>
            <a:off x="10705158" y="1709439"/>
            <a:ext cx="184731" cy="369332"/>
          </a:xfrm>
          <a:prstGeom prst="rect">
            <a:avLst/>
          </a:prstGeom>
          <a:noFill/>
        </p:spPr>
        <p:txBody>
          <a:bodyPr wrap="none" rtlCol="0">
            <a:noAutofit/>
          </a:bodyPr>
          <a:lstStyle/>
          <a:p>
            <a:endParaRPr lang="en-US"/>
          </a:p>
        </p:txBody>
      </p:sp>
      <p:pic>
        <p:nvPicPr>
          <p:cNvPr id="2" name="Graphic 1">
            <a:extLst>
              <a:ext uri="{FF2B5EF4-FFF2-40B4-BE49-F238E27FC236}">
                <a16:creationId xmlns:a16="http://schemas.microsoft.com/office/drawing/2014/main" id="{2D39BD67-D974-3D38-FB10-21B86F4D8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
        <p:nvSpPr>
          <p:cNvPr id="50" name="TextBox 49">
            <a:extLst>
              <a:ext uri="{FF2B5EF4-FFF2-40B4-BE49-F238E27FC236}">
                <a16:creationId xmlns:a16="http://schemas.microsoft.com/office/drawing/2014/main" id="{BB28F37A-5AAD-0140-A491-6C8D149553CE}"/>
              </a:ext>
            </a:extLst>
          </p:cNvPr>
          <p:cNvSpPr txBox="1"/>
          <p:nvPr userDrawn="1"/>
        </p:nvSpPr>
        <p:spPr>
          <a:xfrm>
            <a:off x="1360402" y="1709439"/>
            <a:ext cx="184731" cy="369332"/>
          </a:xfrm>
          <a:prstGeom prst="rect">
            <a:avLst/>
          </a:prstGeom>
          <a:noFill/>
        </p:spPr>
        <p:txBody>
          <a:bodyPr wrap="none" rtlCol="0">
            <a:noAutofit/>
          </a:bodyPr>
          <a:lstStyle/>
          <a:p>
            <a:endParaRPr lang="en-US"/>
          </a:p>
        </p:txBody>
      </p:sp>
      <p:sp>
        <p:nvSpPr>
          <p:cNvPr id="51" name="TextBox 50">
            <a:extLst>
              <a:ext uri="{FF2B5EF4-FFF2-40B4-BE49-F238E27FC236}">
                <a16:creationId xmlns:a16="http://schemas.microsoft.com/office/drawing/2014/main" id="{B6026F7B-5494-3942-A7FC-029D387BF40C}"/>
              </a:ext>
            </a:extLst>
          </p:cNvPr>
          <p:cNvSpPr txBox="1"/>
          <p:nvPr userDrawn="1"/>
        </p:nvSpPr>
        <p:spPr>
          <a:xfrm>
            <a:off x="3559141" y="1709439"/>
            <a:ext cx="184731" cy="369332"/>
          </a:xfrm>
          <a:prstGeom prst="rect">
            <a:avLst/>
          </a:prstGeom>
          <a:noFill/>
        </p:spPr>
        <p:txBody>
          <a:bodyPr wrap="none" rtlCol="0">
            <a:noAutofit/>
          </a:bodyPr>
          <a:lstStyle/>
          <a:p>
            <a:endParaRPr lang="en-US"/>
          </a:p>
        </p:txBody>
      </p:sp>
      <p:sp>
        <p:nvSpPr>
          <p:cNvPr id="52" name="TextBox 51">
            <a:extLst>
              <a:ext uri="{FF2B5EF4-FFF2-40B4-BE49-F238E27FC236}">
                <a16:creationId xmlns:a16="http://schemas.microsoft.com/office/drawing/2014/main" id="{5A6DFD54-66B2-8245-90A2-FC9EDDCE02D2}"/>
              </a:ext>
            </a:extLst>
          </p:cNvPr>
          <p:cNvSpPr txBox="1"/>
          <p:nvPr userDrawn="1"/>
        </p:nvSpPr>
        <p:spPr>
          <a:xfrm>
            <a:off x="5943035" y="1709439"/>
            <a:ext cx="184731" cy="369332"/>
          </a:xfrm>
          <a:prstGeom prst="rect">
            <a:avLst/>
          </a:prstGeom>
          <a:noFill/>
        </p:spPr>
        <p:txBody>
          <a:bodyPr wrap="none" rtlCol="0">
            <a:noAutofit/>
          </a:bodyPr>
          <a:lstStyle/>
          <a:p>
            <a:endParaRPr lang="en-US"/>
          </a:p>
        </p:txBody>
      </p:sp>
      <p:sp>
        <p:nvSpPr>
          <p:cNvPr id="60" name="TextBox 59">
            <a:extLst>
              <a:ext uri="{FF2B5EF4-FFF2-40B4-BE49-F238E27FC236}">
                <a16:creationId xmlns:a16="http://schemas.microsoft.com/office/drawing/2014/main" id="{0089093B-B27D-D04D-90FC-E3AC641DE1E8}"/>
              </a:ext>
            </a:extLst>
          </p:cNvPr>
          <p:cNvSpPr txBox="1"/>
          <p:nvPr userDrawn="1"/>
        </p:nvSpPr>
        <p:spPr>
          <a:xfrm>
            <a:off x="8315043" y="1709439"/>
            <a:ext cx="184731" cy="369332"/>
          </a:xfrm>
          <a:prstGeom prst="rect">
            <a:avLst/>
          </a:prstGeom>
          <a:noFill/>
        </p:spPr>
        <p:txBody>
          <a:bodyPr wrap="none" rtlCol="0">
            <a:noAutofit/>
          </a:bodyPr>
          <a:lstStyle/>
          <a:p>
            <a:endParaRPr lang="en-US"/>
          </a:p>
        </p:txBody>
      </p:sp>
      <p:sp>
        <p:nvSpPr>
          <p:cNvPr id="65" name="TextBox 64">
            <a:extLst>
              <a:ext uri="{FF2B5EF4-FFF2-40B4-BE49-F238E27FC236}">
                <a16:creationId xmlns:a16="http://schemas.microsoft.com/office/drawing/2014/main" id="{5438307C-C77B-B949-B89E-6F865D224811}"/>
              </a:ext>
            </a:extLst>
          </p:cNvPr>
          <p:cNvSpPr txBox="1"/>
          <p:nvPr userDrawn="1"/>
        </p:nvSpPr>
        <p:spPr>
          <a:xfrm>
            <a:off x="10705158" y="1709439"/>
            <a:ext cx="184731" cy="369332"/>
          </a:xfrm>
          <a:prstGeom prst="rect">
            <a:avLst/>
          </a:prstGeom>
          <a:noFill/>
        </p:spPr>
        <p:txBody>
          <a:bodyPr wrap="none" rtlCol="0">
            <a:noAutofit/>
          </a:bodyPr>
          <a:lstStyle/>
          <a:p>
            <a:endParaRPr lang="en-US"/>
          </a:p>
        </p:txBody>
      </p:sp>
      <p:pic>
        <p:nvPicPr>
          <p:cNvPr id="66" name="Graphic 65">
            <a:extLst>
              <a:ext uri="{FF2B5EF4-FFF2-40B4-BE49-F238E27FC236}">
                <a16:creationId xmlns:a16="http://schemas.microsoft.com/office/drawing/2014/main" id="{8B79CA9F-53C2-3C49-B246-4C4E7C71C7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238058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peaker no photo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A482A6-EDE0-A48D-C0F1-B48A6AAA257D}"/>
              </a:ext>
            </a:extLst>
          </p:cNvPr>
          <p:cNvPicPr>
            <a:picLocks noChangeAspect="1"/>
          </p:cNvPicPr>
          <p:nvPr/>
        </p:nvPicPr>
        <p:blipFill rotWithShape="1">
          <a:blip r:embed="rId2"/>
          <a:srcRect l="3898" r="67011"/>
          <a:stretch/>
        </p:blipFill>
        <p:spPr>
          <a:xfrm>
            <a:off x="-8023" y="0"/>
            <a:ext cx="3990109"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p:nvPr>
        </p:nvSpPr>
        <p:spPr>
          <a:xfrm>
            <a:off x="4683242" y="2140294"/>
            <a:ext cx="7243287" cy="3319734"/>
          </a:xfrm>
          <a:prstGeom prst="rect">
            <a:avLst/>
          </a:prstGeom>
        </p:spPr>
        <p:txBody>
          <a:bodyPr vert="horz" lIns="91440" tIns="45720" rIns="91440" bIns="45720" rtlCol="0">
            <a:noAutofit/>
          </a:bodyPr>
          <a:lstStyle>
            <a:lvl1pPr marL="0" indent="0">
              <a:buNone/>
              <a:defRPr sz="1200"/>
            </a:lvl1pPr>
            <a:lvl2pPr>
              <a:defRPr sz="1200"/>
            </a:lvl2pPr>
            <a:lvl3pPr>
              <a:defRPr sz="1200"/>
            </a:lvl3pPr>
            <a:lvl4pPr>
              <a:defRPr sz="1200"/>
            </a:lvl4pPr>
            <a:lvl5pPr>
              <a:defRPr sz="1200"/>
            </a:lvl5pPr>
          </a:lstStyle>
          <a:p>
            <a:pPr lvl="0"/>
            <a:r>
              <a:rPr lang="en-US">
                <a:effectLst/>
              </a:rPr>
              <a:t>Click to edit Master text styles</a:t>
            </a:r>
          </a:p>
          <a:p>
            <a:pPr lvl="1"/>
            <a:r>
              <a:rPr lang="en-US">
                <a:effectLst/>
              </a:rPr>
              <a:t>Second level</a:t>
            </a:r>
          </a:p>
          <a:p>
            <a:pPr lvl="2"/>
            <a:r>
              <a:rPr lang="en-US">
                <a:effectLst/>
              </a:rPr>
              <a:t>Third level</a:t>
            </a:r>
          </a:p>
          <a:p>
            <a:pPr lvl="3"/>
            <a:r>
              <a:rPr lang="en-US">
                <a:effectLst/>
              </a:rPr>
              <a:t>Fourth level</a:t>
            </a:r>
          </a:p>
          <a:p>
            <a:pPr lvl="4"/>
            <a:r>
              <a:rPr lang="en-US">
                <a:effectLst/>
              </a:rPr>
              <a:t>Fifth level</a:t>
            </a:r>
            <a:endParaRPr lang="en-US"/>
          </a:p>
        </p:txBody>
      </p:sp>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137652" y="869644"/>
            <a:ext cx="3736258" cy="393700"/>
          </a:xfrm>
        </p:spPr>
        <p:txBody>
          <a:bodyPr>
            <a:noAutofit/>
          </a:bodyPr>
          <a:lstStyle>
            <a:lvl1pPr marL="0" indent="0" algn="ctr">
              <a:buNone/>
              <a:defRPr sz="2400">
                <a:solidFill>
                  <a:schemeClr val="tx1"/>
                </a:solidFill>
              </a:defRPr>
            </a:lvl1pPr>
          </a:lstStyle>
          <a:p>
            <a:pPr lvl="0"/>
            <a:r>
              <a:rPr lang="en-US"/>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137653" y="1373178"/>
            <a:ext cx="3736258" cy="322262"/>
          </a:xfrm>
        </p:spPr>
        <p:txBody>
          <a:bodyPr anchor="b">
            <a:noAutofit/>
          </a:bodyPr>
          <a:lstStyle>
            <a:lvl1pPr marL="0" indent="0" algn="ctr">
              <a:lnSpc>
                <a:spcPct val="100000"/>
              </a:lnSpc>
              <a:spcBef>
                <a:spcPts val="0"/>
              </a:spcBef>
              <a:buNone/>
              <a:defRPr sz="2000">
                <a:solidFill>
                  <a:schemeClr val="tx1"/>
                </a:solidFill>
              </a:defRPr>
            </a:lvl1pPr>
          </a:lstStyle>
          <a:p>
            <a:pPr lvl="0"/>
            <a:r>
              <a:rPr lang="en-US"/>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137652" y="1791676"/>
            <a:ext cx="3736258" cy="322262"/>
          </a:xfrm>
        </p:spPr>
        <p:txBody>
          <a:bodyPr>
            <a:noAutofit/>
          </a:bodyPr>
          <a:lstStyle>
            <a:lvl1pPr marL="0" indent="0" algn="ctr">
              <a:buNone/>
              <a:defRPr sz="1400">
                <a:solidFill>
                  <a:schemeClr val="tx1">
                    <a:lumMod val="50000"/>
                    <a:lumOff val="50000"/>
                  </a:schemeClr>
                </a:solidFill>
              </a:defRPr>
            </a:lvl1pPr>
          </a:lstStyle>
          <a:p>
            <a:pPr lvl="0"/>
            <a:r>
              <a:rPr lang="en-US"/>
              <a:t>Title</a:t>
            </a:r>
          </a:p>
        </p:txBody>
      </p:sp>
      <p:sp>
        <p:nvSpPr>
          <p:cNvPr id="7" name="Slide Number Placeholder 5">
            <a:extLst>
              <a:ext uri="{FF2B5EF4-FFF2-40B4-BE49-F238E27FC236}">
                <a16:creationId xmlns:a16="http://schemas.microsoft.com/office/drawing/2014/main" id="{77FCA503-8A49-D763-AB1A-6006B8616C7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11" name="Picture 10">
            <a:extLst>
              <a:ext uri="{FF2B5EF4-FFF2-40B4-BE49-F238E27FC236}">
                <a16:creationId xmlns:a16="http://schemas.microsoft.com/office/drawing/2014/main" id="{CC06B252-F831-3B40-9C99-8273125DE181}"/>
              </a:ext>
            </a:extLst>
          </p:cNvPr>
          <p:cNvPicPr>
            <a:picLocks noChangeAspect="1"/>
          </p:cNvPicPr>
          <p:nvPr userDrawn="1"/>
        </p:nvPicPr>
        <p:blipFill rotWithShape="1">
          <a:blip r:embed="rId2"/>
          <a:srcRect l="3898" r="67011"/>
          <a:stretch/>
        </p:blipFill>
        <p:spPr>
          <a:xfrm>
            <a:off x="-8023" y="0"/>
            <a:ext cx="3990109" cy="6858000"/>
          </a:xfrm>
          <a:prstGeom prst="rect">
            <a:avLst/>
          </a:prstGeom>
        </p:spPr>
      </p:pic>
    </p:spTree>
    <p:extLst>
      <p:ext uri="{BB962C8B-B14F-4D97-AF65-F5344CB8AC3E}">
        <p14:creationId xmlns:p14="http://schemas.microsoft.com/office/powerpoint/2010/main" val="140035617"/>
      </p:ext>
    </p:extLst>
  </p:cSld>
  <p:clrMapOvr>
    <a:masterClrMapping/>
  </p:clrMapOvr>
  <p:extLst>
    <p:ext uri="{DCECCB84-F9BA-43D5-87BE-67443E8EF086}">
      <p15:sldGuideLst xmlns:p15="http://schemas.microsoft.com/office/powerpoint/2012/main">
        <p15:guide id="1" pos="24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Speaker + Description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9CA6E-E050-5E6D-72DD-A4BB165A777D}"/>
              </a:ext>
            </a:extLst>
          </p:cNvPr>
          <p:cNvPicPr>
            <a:picLocks noChangeAspect="1"/>
          </p:cNvPicPr>
          <p:nvPr/>
        </p:nvPicPr>
        <p:blipFill rotWithShape="1">
          <a:blip r:embed="rId2"/>
          <a:srcRect l="3898" r="67011"/>
          <a:stretch/>
        </p:blipFill>
        <p:spPr>
          <a:xfrm>
            <a:off x="0" y="228600"/>
            <a:ext cx="3990109" cy="6858000"/>
          </a:xfrm>
          <a:prstGeom prst="rect">
            <a:avLst/>
          </a:prstGeom>
        </p:spPr>
      </p:pic>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4683242" y="394762"/>
            <a:ext cx="3264311" cy="1109560"/>
          </a:xfrm>
        </p:spPr>
        <p:txBody>
          <a:bodyPr anchor="b">
            <a:noAutofit/>
          </a:bodyPr>
          <a:lstStyle>
            <a:lvl1pPr algn="l">
              <a:defRPr sz="3600"/>
            </a:lvl1pPr>
          </a:lstStyle>
          <a:p>
            <a:r>
              <a:rPr lang="en-US"/>
              <a:t>Page title</a:t>
            </a:r>
          </a:p>
        </p:txBody>
      </p:sp>
      <p:sp>
        <p:nvSpPr>
          <p:cNvPr id="3" name="Subtitle 2">
            <a:extLst>
              <a:ext uri="{FF2B5EF4-FFF2-40B4-BE49-F238E27FC236}">
                <a16:creationId xmlns:a16="http://schemas.microsoft.com/office/drawing/2014/main" id="{D405D345-41D3-425D-18B7-A6A96B8588C3}"/>
              </a:ext>
            </a:extLst>
          </p:cNvPr>
          <p:cNvSpPr>
            <a:spLocks noGrp="1"/>
          </p:cNvSpPr>
          <p:nvPr>
            <p:ph type="subTitle" idx="1" hasCustomPrompt="1"/>
          </p:nvPr>
        </p:nvSpPr>
        <p:spPr>
          <a:xfrm>
            <a:off x="4683243" y="1571675"/>
            <a:ext cx="7243286" cy="499475"/>
          </a:xfrm>
        </p:spPr>
        <p:txBody>
          <a:bodyPr anchor="b">
            <a:noAutofit/>
          </a:bodyPr>
          <a:lstStyle>
            <a:lvl1pPr marL="0" indent="0" algn="l">
              <a:buNone/>
              <a:defRPr sz="1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bio</a:t>
            </a:r>
          </a:p>
        </p:txBody>
      </p:sp>
      <p:sp>
        <p:nvSpPr>
          <p:cNvPr id="10" name="Text Placeholder 2">
            <a:extLst>
              <a:ext uri="{FF2B5EF4-FFF2-40B4-BE49-F238E27FC236}">
                <a16:creationId xmlns:a16="http://schemas.microsoft.com/office/drawing/2014/main" id="{74FA7E7E-5905-A87F-A2BA-A11F7AEDA255}"/>
              </a:ext>
            </a:extLst>
          </p:cNvPr>
          <p:cNvSpPr>
            <a:spLocks noGrp="1"/>
          </p:cNvSpPr>
          <p:nvPr>
            <p:ph idx="14" hasCustomPrompt="1"/>
          </p:nvPr>
        </p:nvSpPr>
        <p:spPr>
          <a:xfrm>
            <a:off x="4683242" y="2140294"/>
            <a:ext cx="7243287" cy="3319734"/>
          </a:xfrm>
          <a:prstGeom prst="rect">
            <a:avLst/>
          </a:prstGeom>
        </p:spPr>
        <p:txBody>
          <a:bodyPr vert="horz" lIns="91440" tIns="45720" rIns="91440" bIns="45720" rtlCol="0">
            <a:noAutofit/>
          </a:bodyPr>
          <a:lstStyle>
            <a:lvl1pPr marL="9525" indent="0">
              <a:lnSpc>
                <a:spcPct val="110000"/>
              </a:lnSpc>
              <a:spcBef>
                <a:spcPts val="0"/>
              </a:spcBef>
              <a:spcAft>
                <a:spcPts val="600"/>
              </a:spcAft>
              <a:buFont typeface="Arial" panose="020B0604020202020204" pitchFamily="34" charset="0"/>
              <a:buNone/>
              <a:tabLst/>
              <a:defRPr sz="1200"/>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endParaRPr lang="en-US">
              <a:effectLst/>
            </a:endParaRPr>
          </a:p>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endParaRPr lang="en-US">
              <a:effectLst/>
            </a:endParaRPr>
          </a:p>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endParaRPr lang="en-US">
              <a:effectLst/>
            </a:endParaRPr>
          </a:p>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r>
              <a:rPr lang="en-US">
                <a:effectLst/>
              </a:rPr>
              <a:t>, </a:t>
            </a:r>
            <a:r>
              <a:rPr lang="en-US" err="1">
                <a:effectLst/>
              </a:rPr>
              <a:t>aliquam</a:t>
            </a:r>
            <a:r>
              <a:rPr lang="en-US">
                <a:effectLst/>
              </a:rPr>
              <a:t> </a:t>
            </a:r>
            <a:r>
              <a:rPr lang="en-US" err="1">
                <a:effectLst/>
              </a:rPr>
              <a:t>eget</a:t>
            </a:r>
            <a:r>
              <a:rPr lang="en-US">
                <a:effectLst/>
              </a:rPr>
              <a:t> </a:t>
            </a:r>
            <a:r>
              <a:rPr lang="en-US" err="1">
                <a:effectLst/>
              </a:rPr>
              <a:t>morbi</a:t>
            </a:r>
            <a:r>
              <a:rPr lang="en-US">
                <a:effectLst/>
              </a:rPr>
              <a:t> </a:t>
            </a:r>
            <a:r>
              <a:rPr lang="en-US" err="1">
                <a:effectLst/>
              </a:rPr>
              <a:t>eleifend</a:t>
            </a:r>
            <a:r>
              <a:rPr lang="en-US">
                <a:effectLst/>
              </a:rPr>
              <a:t> </a:t>
            </a:r>
            <a:r>
              <a:rPr lang="en-US" err="1">
                <a:effectLst/>
              </a:rPr>
              <a:t>elementum</a:t>
            </a:r>
            <a:r>
              <a:rPr lang="en-US">
                <a:effectLst/>
              </a:rPr>
              <a:t> </a:t>
            </a:r>
            <a:r>
              <a:rPr lang="en-US" err="1">
                <a:effectLst/>
              </a:rPr>
              <a:t>amet</a:t>
            </a:r>
            <a:r>
              <a:rPr lang="en-US">
                <a:effectLst/>
              </a:rPr>
              <a:t>, </a:t>
            </a:r>
            <a:r>
              <a:rPr lang="en-US" err="1">
                <a:effectLst/>
              </a:rPr>
              <a:t>habitasse</a:t>
            </a:r>
            <a:r>
              <a:rPr lang="en-US">
                <a:effectLst/>
              </a:rPr>
              <a:t> a. Gravida </a:t>
            </a:r>
            <a:r>
              <a:rPr lang="en-US" err="1">
                <a:effectLst/>
              </a:rPr>
              <a:t>volutpat</a:t>
            </a:r>
            <a:r>
              <a:rPr lang="en-US">
                <a:effectLst/>
              </a:rPr>
              <a:t> </a:t>
            </a:r>
            <a:r>
              <a:rPr lang="en-US" err="1">
                <a:effectLst/>
              </a:rPr>
              <a:t>nisl</a:t>
            </a:r>
            <a:r>
              <a:rPr lang="en-US">
                <a:effectLst/>
              </a:rPr>
              <a:t> </a:t>
            </a:r>
            <a:r>
              <a:rPr lang="en-US" err="1">
                <a:effectLst/>
              </a:rPr>
              <a:t>dignissim</a:t>
            </a:r>
            <a:endParaRPr lang="en-US">
              <a:effectLst/>
            </a:endParaRPr>
          </a:p>
        </p:txBody>
      </p:sp>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137652" y="869644"/>
            <a:ext cx="3736258"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12" name="Slide Number Placeholder 5">
            <a:extLst>
              <a:ext uri="{FF2B5EF4-FFF2-40B4-BE49-F238E27FC236}">
                <a16:creationId xmlns:a16="http://schemas.microsoft.com/office/drawing/2014/main" id="{C66DA22D-0CF5-3EA8-B9BA-216F3E911ABA}"/>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9" name="Text Placeholder 28">
            <a:extLst>
              <a:ext uri="{FF2B5EF4-FFF2-40B4-BE49-F238E27FC236}">
                <a16:creationId xmlns:a16="http://schemas.microsoft.com/office/drawing/2014/main" id="{5B66CEE3-4EB4-F4CF-B2F4-AA4FF1630271}"/>
              </a:ext>
            </a:extLst>
          </p:cNvPr>
          <p:cNvSpPr>
            <a:spLocks noGrp="1"/>
          </p:cNvSpPr>
          <p:nvPr>
            <p:ph type="body" sz="quarter" idx="22" hasCustomPrompt="1"/>
          </p:nvPr>
        </p:nvSpPr>
        <p:spPr>
          <a:xfrm>
            <a:off x="1020132" y="3127232"/>
            <a:ext cx="1799268" cy="322262"/>
          </a:xfrm>
        </p:spPr>
        <p:txBody>
          <a:bodyPr>
            <a:noAutofit/>
          </a:bodyPr>
          <a:lstStyle>
            <a:lvl1pPr marL="0" indent="0" algn="ctr">
              <a:buFont typeface="Arial" panose="020B0604020202020204" pitchFamily="34" charset="0"/>
              <a:buNone/>
              <a:defRPr sz="1600">
                <a:solidFill>
                  <a:schemeClr val="tx1"/>
                </a:solidFill>
              </a:defRPr>
            </a:lvl1pPr>
          </a:lstStyle>
          <a:p>
            <a:pPr lvl="0"/>
            <a:r>
              <a:rPr lang="en-US"/>
              <a:t>Speaker name</a:t>
            </a:r>
          </a:p>
        </p:txBody>
      </p:sp>
      <p:sp>
        <p:nvSpPr>
          <p:cNvPr id="21" name="Text Placeholder 28">
            <a:extLst>
              <a:ext uri="{FF2B5EF4-FFF2-40B4-BE49-F238E27FC236}">
                <a16:creationId xmlns:a16="http://schemas.microsoft.com/office/drawing/2014/main" id="{0C9BC0D5-1483-15E4-7D17-1377E3F1A142}"/>
              </a:ext>
            </a:extLst>
          </p:cNvPr>
          <p:cNvSpPr>
            <a:spLocks noGrp="1"/>
          </p:cNvSpPr>
          <p:nvPr>
            <p:ph type="body" sz="quarter" idx="23" hasCustomPrompt="1"/>
          </p:nvPr>
        </p:nvSpPr>
        <p:spPr>
          <a:xfrm>
            <a:off x="1020131" y="3506507"/>
            <a:ext cx="1799268" cy="322262"/>
          </a:xfrm>
        </p:spPr>
        <p:txBody>
          <a:bodyPr>
            <a:noAutofit/>
          </a:bodyPr>
          <a:lstStyle>
            <a:lvl1pPr marL="0" indent="0" algn="ctr">
              <a:buFont typeface="Arial" panose="020B0604020202020204" pitchFamily="34" charset="0"/>
              <a:buNone/>
              <a:defRPr sz="1400">
                <a:solidFill>
                  <a:schemeClr val="tx1">
                    <a:lumMod val="50000"/>
                    <a:lumOff val="50000"/>
                  </a:schemeClr>
                </a:solidFill>
              </a:defRPr>
            </a:lvl1pPr>
          </a:lstStyle>
          <a:p>
            <a:pPr lvl="0"/>
            <a:r>
              <a:rPr lang="en-US"/>
              <a:t>Title</a:t>
            </a:r>
          </a:p>
        </p:txBody>
      </p:sp>
      <p:sp>
        <p:nvSpPr>
          <p:cNvPr id="23" name="Text Placeholder 28">
            <a:extLst>
              <a:ext uri="{FF2B5EF4-FFF2-40B4-BE49-F238E27FC236}">
                <a16:creationId xmlns:a16="http://schemas.microsoft.com/office/drawing/2014/main" id="{26F677C7-1D40-D3A0-9E99-ECE5C453ACD6}"/>
              </a:ext>
            </a:extLst>
          </p:cNvPr>
          <p:cNvSpPr>
            <a:spLocks noGrp="1"/>
          </p:cNvSpPr>
          <p:nvPr>
            <p:ph type="body" sz="quarter" idx="24" hasCustomPrompt="1"/>
          </p:nvPr>
        </p:nvSpPr>
        <p:spPr>
          <a:xfrm>
            <a:off x="1257308" y="4472051"/>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25" name="Text Placeholder 28">
            <a:extLst>
              <a:ext uri="{FF2B5EF4-FFF2-40B4-BE49-F238E27FC236}">
                <a16:creationId xmlns:a16="http://schemas.microsoft.com/office/drawing/2014/main" id="{D57A91D8-09DC-B62E-149D-CBB3526862B5}"/>
              </a:ext>
            </a:extLst>
          </p:cNvPr>
          <p:cNvSpPr>
            <a:spLocks noGrp="1"/>
          </p:cNvSpPr>
          <p:nvPr>
            <p:ph type="body" sz="quarter" idx="25" hasCustomPrompt="1"/>
          </p:nvPr>
        </p:nvSpPr>
        <p:spPr>
          <a:xfrm>
            <a:off x="1257308" y="4807460"/>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26" name="Text Placeholder 28">
            <a:extLst>
              <a:ext uri="{FF2B5EF4-FFF2-40B4-BE49-F238E27FC236}">
                <a16:creationId xmlns:a16="http://schemas.microsoft.com/office/drawing/2014/main" id="{9A3D985C-DC71-452D-C407-67660EEC5447}"/>
              </a:ext>
            </a:extLst>
          </p:cNvPr>
          <p:cNvSpPr>
            <a:spLocks noGrp="1"/>
          </p:cNvSpPr>
          <p:nvPr>
            <p:ph type="body" sz="quarter" idx="26" hasCustomPrompt="1"/>
          </p:nvPr>
        </p:nvSpPr>
        <p:spPr>
          <a:xfrm>
            <a:off x="1257308" y="5142869"/>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pic>
        <p:nvPicPr>
          <p:cNvPr id="28" name="Picture 27" descr="Shape, circle&#10;&#10;Description automatically generated">
            <a:extLst>
              <a:ext uri="{FF2B5EF4-FFF2-40B4-BE49-F238E27FC236}">
                <a16:creationId xmlns:a16="http://schemas.microsoft.com/office/drawing/2014/main" id="{59C40CD3-E573-763F-3762-969C1243EA88}"/>
              </a:ext>
            </a:extLst>
          </p:cNvPr>
          <p:cNvPicPr>
            <a:picLocks noChangeAspect="1"/>
          </p:cNvPicPr>
          <p:nvPr/>
        </p:nvPicPr>
        <p:blipFill>
          <a:blip r:embed="rId3"/>
          <a:stretch>
            <a:fillRect/>
          </a:stretch>
        </p:blipFill>
        <p:spPr>
          <a:xfrm>
            <a:off x="1200673" y="1529859"/>
            <a:ext cx="1470225" cy="1470225"/>
          </a:xfrm>
          <a:prstGeom prst="rect">
            <a:avLst/>
          </a:prstGeom>
        </p:spPr>
      </p:pic>
      <p:sp>
        <p:nvSpPr>
          <p:cNvPr id="34" name="Picture Placeholder 22">
            <a:extLst>
              <a:ext uri="{FF2B5EF4-FFF2-40B4-BE49-F238E27FC236}">
                <a16:creationId xmlns:a16="http://schemas.microsoft.com/office/drawing/2014/main" id="{1C7D8435-555F-F461-65DF-3C465E675DAB}"/>
              </a:ext>
            </a:extLst>
          </p:cNvPr>
          <p:cNvSpPr>
            <a:spLocks noGrp="1"/>
          </p:cNvSpPr>
          <p:nvPr>
            <p:ph type="pic" sz="quarter" idx="57" hasCustomPrompt="1"/>
          </p:nvPr>
        </p:nvSpPr>
        <p:spPr>
          <a:xfrm>
            <a:off x="1257308"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a:t>Click to insert image</a:t>
            </a:r>
          </a:p>
        </p:txBody>
      </p:sp>
      <p:pic>
        <p:nvPicPr>
          <p:cNvPr id="15" name="Picture 14">
            <a:extLst>
              <a:ext uri="{FF2B5EF4-FFF2-40B4-BE49-F238E27FC236}">
                <a16:creationId xmlns:a16="http://schemas.microsoft.com/office/drawing/2014/main" id="{86D3997A-92BE-B043-9D54-3E8D3E67041E}"/>
              </a:ext>
            </a:extLst>
          </p:cNvPr>
          <p:cNvPicPr>
            <a:picLocks noChangeAspect="1"/>
          </p:cNvPicPr>
          <p:nvPr userDrawn="1"/>
        </p:nvPicPr>
        <p:blipFill rotWithShape="1">
          <a:blip r:embed="rId2"/>
          <a:srcRect l="3898" r="67011"/>
          <a:stretch/>
        </p:blipFill>
        <p:spPr>
          <a:xfrm>
            <a:off x="0" y="228600"/>
            <a:ext cx="3990109" cy="6858000"/>
          </a:xfrm>
          <a:prstGeom prst="rect">
            <a:avLst/>
          </a:prstGeom>
        </p:spPr>
      </p:pic>
      <p:pic>
        <p:nvPicPr>
          <p:cNvPr id="16" name="Picture 15" descr="Shape, circle&#10;&#10;Description automatically generated">
            <a:extLst>
              <a:ext uri="{FF2B5EF4-FFF2-40B4-BE49-F238E27FC236}">
                <a16:creationId xmlns:a16="http://schemas.microsoft.com/office/drawing/2014/main" id="{A7C0F06A-E498-904F-90CA-BA208A5680F9}"/>
              </a:ext>
            </a:extLst>
          </p:cNvPr>
          <p:cNvPicPr>
            <a:picLocks noChangeAspect="1"/>
          </p:cNvPicPr>
          <p:nvPr userDrawn="1"/>
        </p:nvPicPr>
        <p:blipFill>
          <a:blip r:embed="rId3"/>
          <a:stretch>
            <a:fillRect/>
          </a:stretch>
        </p:blipFill>
        <p:spPr>
          <a:xfrm>
            <a:off x="1200673" y="1529859"/>
            <a:ext cx="1470225" cy="1470225"/>
          </a:xfrm>
          <a:prstGeom prst="rect">
            <a:avLst/>
          </a:prstGeom>
        </p:spPr>
      </p:pic>
    </p:spTree>
    <p:extLst>
      <p:ext uri="{BB962C8B-B14F-4D97-AF65-F5344CB8AC3E}">
        <p14:creationId xmlns:p14="http://schemas.microsoft.com/office/powerpoint/2010/main" val="28948174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 Speaker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8" name="TextBox 57">
            <a:extLst>
              <a:ext uri="{FF2B5EF4-FFF2-40B4-BE49-F238E27FC236}">
                <a16:creationId xmlns:a16="http://schemas.microsoft.com/office/drawing/2014/main" id="{4D5FF771-F2FD-90F5-F645-BF9D4DFED683}"/>
              </a:ext>
            </a:extLst>
          </p:cNvPr>
          <p:cNvSpPr txBox="1"/>
          <p:nvPr/>
        </p:nvSpPr>
        <p:spPr>
          <a:xfrm>
            <a:off x="4472189"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54864"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7" name="Text Placeholder 28">
            <a:extLst>
              <a:ext uri="{FF2B5EF4-FFF2-40B4-BE49-F238E27FC236}">
                <a16:creationId xmlns:a16="http://schemas.microsoft.com/office/drawing/2014/main" id="{63B5F1ED-6838-47B4-F145-355E1F362216}"/>
              </a:ext>
            </a:extLst>
          </p:cNvPr>
          <p:cNvSpPr>
            <a:spLocks noGrp="1"/>
          </p:cNvSpPr>
          <p:nvPr>
            <p:ph type="body" sz="quarter" idx="55" hasCustomPrompt="1"/>
          </p:nvPr>
        </p:nvSpPr>
        <p:spPr>
          <a:xfrm>
            <a:off x="4798003" y="3182494"/>
            <a:ext cx="2635533" cy="396389"/>
          </a:xfrm>
        </p:spPr>
        <p:txBody>
          <a:bodyPr>
            <a:noAutofit/>
          </a:bodyPr>
          <a:lstStyle>
            <a:lvl1pPr marL="0" indent="0" algn="ctr">
              <a:buNone/>
              <a:defRPr sz="1600">
                <a:solidFill>
                  <a:schemeClr val="tx1"/>
                </a:solidFill>
              </a:defRPr>
            </a:lvl1pPr>
          </a:lstStyle>
          <a:p>
            <a:pPr lvl="0"/>
            <a:r>
              <a:rPr lang="en-US"/>
              <a:t>Speaker name</a:t>
            </a:r>
          </a:p>
        </p:txBody>
      </p:sp>
      <p:sp>
        <p:nvSpPr>
          <p:cNvPr id="8" name="Text Placeholder 28">
            <a:extLst>
              <a:ext uri="{FF2B5EF4-FFF2-40B4-BE49-F238E27FC236}">
                <a16:creationId xmlns:a16="http://schemas.microsoft.com/office/drawing/2014/main" id="{A6A47642-66A7-9F1A-D25B-E25BA5D5C2B9}"/>
              </a:ext>
            </a:extLst>
          </p:cNvPr>
          <p:cNvSpPr>
            <a:spLocks noGrp="1"/>
          </p:cNvSpPr>
          <p:nvPr>
            <p:ph type="body" sz="quarter" idx="56" hasCustomPrompt="1"/>
          </p:nvPr>
        </p:nvSpPr>
        <p:spPr>
          <a:xfrm>
            <a:off x="4798002" y="3561769"/>
            <a:ext cx="2635533" cy="396389"/>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9" name="Text Placeholder 28">
            <a:extLst>
              <a:ext uri="{FF2B5EF4-FFF2-40B4-BE49-F238E27FC236}">
                <a16:creationId xmlns:a16="http://schemas.microsoft.com/office/drawing/2014/main" id="{FF698A9D-E7AD-03A6-79BD-751A9A321400}"/>
              </a:ext>
            </a:extLst>
          </p:cNvPr>
          <p:cNvSpPr>
            <a:spLocks noGrp="1"/>
          </p:cNvSpPr>
          <p:nvPr>
            <p:ph type="body" sz="quarter" idx="57" hasCustomPrompt="1"/>
          </p:nvPr>
        </p:nvSpPr>
        <p:spPr>
          <a:xfrm>
            <a:off x="5126240" y="4527314"/>
            <a:ext cx="2216248" cy="250323"/>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10" name="Text Placeholder 28">
            <a:extLst>
              <a:ext uri="{FF2B5EF4-FFF2-40B4-BE49-F238E27FC236}">
                <a16:creationId xmlns:a16="http://schemas.microsoft.com/office/drawing/2014/main" id="{E27513C7-D6C8-817F-D268-950CD4D9F0D5}"/>
              </a:ext>
            </a:extLst>
          </p:cNvPr>
          <p:cNvSpPr>
            <a:spLocks noGrp="1"/>
          </p:cNvSpPr>
          <p:nvPr>
            <p:ph type="body" sz="quarter" idx="58" hasCustomPrompt="1"/>
          </p:nvPr>
        </p:nvSpPr>
        <p:spPr>
          <a:xfrm>
            <a:off x="5126240" y="4862723"/>
            <a:ext cx="2216248" cy="250323"/>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11" name="Text Placeholder 28">
            <a:extLst>
              <a:ext uri="{FF2B5EF4-FFF2-40B4-BE49-F238E27FC236}">
                <a16:creationId xmlns:a16="http://schemas.microsoft.com/office/drawing/2014/main" id="{44E30DDD-551F-D025-7FE6-EC473288ABE4}"/>
              </a:ext>
            </a:extLst>
          </p:cNvPr>
          <p:cNvSpPr>
            <a:spLocks noGrp="1"/>
          </p:cNvSpPr>
          <p:nvPr>
            <p:ph type="body" sz="quarter" idx="59" hasCustomPrompt="1"/>
          </p:nvPr>
        </p:nvSpPr>
        <p:spPr>
          <a:xfrm>
            <a:off x="5126240" y="5198132"/>
            <a:ext cx="2216248" cy="250323"/>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12" name="TextBox 11">
            <a:extLst>
              <a:ext uri="{FF2B5EF4-FFF2-40B4-BE49-F238E27FC236}">
                <a16:creationId xmlns:a16="http://schemas.microsoft.com/office/drawing/2014/main" id="{A41B68C3-355C-78C4-B2F0-1653246EE3AB}"/>
              </a:ext>
            </a:extLst>
          </p:cNvPr>
          <p:cNvSpPr txBox="1"/>
          <p:nvPr/>
        </p:nvSpPr>
        <p:spPr>
          <a:xfrm>
            <a:off x="5932037" y="1709439"/>
            <a:ext cx="184731" cy="369332"/>
          </a:xfrm>
          <a:prstGeom prst="rect">
            <a:avLst/>
          </a:prstGeom>
          <a:noFill/>
        </p:spPr>
        <p:txBody>
          <a:bodyPr wrap="none" rtlCol="0">
            <a:noAutofit/>
          </a:bodyPr>
          <a:lstStyle/>
          <a:p>
            <a:endParaRPr lang="en-US"/>
          </a:p>
        </p:txBody>
      </p:sp>
      <p:pic>
        <p:nvPicPr>
          <p:cNvPr id="13" name="Picture 12" descr="Shape, circle&#10;&#10;Description automatically generated">
            <a:extLst>
              <a:ext uri="{FF2B5EF4-FFF2-40B4-BE49-F238E27FC236}">
                <a16:creationId xmlns:a16="http://schemas.microsoft.com/office/drawing/2014/main" id="{16AF2194-A3F3-F2F5-05F3-2C9B49FB8A04}"/>
              </a:ext>
            </a:extLst>
          </p:cNvPr>
          <p:cNvPicPr>
            <a:picLocks noChangeAspect="1"/>
          </p:cNvPicPr>
          <p:nvPr/>
        </p:nvPicPr>
        <p:blipFill>
          <a:blip r:embed="rId3"/>
          <a:stretch>
            <a:fillRect/>
          </a:stretch>
        </p:blipFill>
        <p:spPr>
          <a:xfrm>
            <a:off x="5350780" y="1529859"/>
            <a:ext cx="1470225" cy="1470225"/>
          </a:xfrm>
          <a:prstGeom prst="rect">
            <a:avLst/>
          </a:prstGeom>
        </p:spPr>
      </p:pic>
      <p:sp>
        <p:nvSpPr>
          <p:cNvPr id="14" name="Picture Placeholder 22">
            <a:extLst>
              <a:ext uri="{FF2B5EF4-FFF2-40B4-BE49-F238E27FC236}">
                <a16:creationId xmlns:a16="http://schemas.microsoft.com/office/drawing/2014/main" id="{8A84D1FA-8372-A591-C8B1-65DD218827B0}"/>
              </a:ext>
            </a:extLst>
          </p:cNvPr>
          <p:cNvSpPr>
            <a:spLocks noGrp="1"/>
          </p:cNvSpPr>
          <p:nvPr>
            <p:ph type="pic" sz="quarter" idx="60" hasCustomPrompt="1"/>
          </p:nvPr>
        </p:nvSpPr>
        <p:spPr>
          <a:xfrm>
            <a:off x="540741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2" name="TextBox 1">
            <a:extLst>
              <a:ext uri="{FF2B5EF4-FFF2-40B4-BE49-F238E27FC236}">
                <a16:creationId xmlns:a16="http://schemas.microsoft.com/office/drawing/2014/main" id="{A7142834-029D-EA24-055D-87AD282922CC}"/>
              </a:ext>
            </a:extLst>
          </p:cNvPr>
          <p:cNvSpPr txBox="1"/>
          <p:nvPr/>
        </p:nvSpPr>
        <p:spPr>
          <a:xfrm>
            <a:off x="4472189" y="1709439"/>
            <a:ext cx="184731" cy="369332"/>
          </a:xfrm>
          <a:prstGeom prst="rect">
            <a:avLst/>
          </a:prstGeom>
          <a:noFill/>
        </p:spPr>
        <p:txBody>
          <a:bodyPr wrap="none" rtlCol="0">
            <a:noAutofit/>
          </a:bodyPr>
          <a:lstStyle/>
          <a:p>
            <a:endParaRPr lang="en-US"/>
          </a:p>
        </p:txBody>
      </p:sp>
      <p:sp>
        <p:nvSpPr>
          <p:cNvPr id="22" name="TextBox 21">
            <a:extLst>
              <a:ext uri="{FF2B5EF4-FFF2-40B4-BE49-F238E27FC236}">
                <a16:creationId xmlns:a16="http://schemas.microsoft.com/office/drawing/2014/main" id="{D37D0441-D13D-EA7D-2E61-0BCB77300C31}"/>
              </a:ext>
            </a:extLst>
          </p:cNvPr>
          <p:cNvSpPr txBox="1"/>
          <p:nvPr/>
        </p:nvSpPr>
        <p:spPr>
          <a:xfrm>
            <a:off x="5932037" y="1709439"/>
            <a:ext cx="184731" cy="369332"/>
          </a:xfrm>
          <a:prstGeom prst="rect">
            <a:avLst/>
          </a:prstGeom>
          <a:noFill/>
        </p:spPr>
        <p:txBody>
          <a:bodyPr wrap="none" rtlCol="0">
            <a:noAutofit/>
          </a:bodyPr>
          <a:lstStyle/>
          <a:p>
            <a:endParaRPr lang="en-US"/>
          </a:p>
        </p:txBody>
      </p:sp>
      <p:sp>
        <p:nvSpPr>
          <p:cNvPr id="15" name="TextBox 14">
            <a:extLst>
              <a:ext uri="{FF2B5EF4-FFF2-40B4-BE49-F238E27FC236}">
                <a16:creationId xmlns:a16="http://schemas.microsoft.com/office/drawing/2014/main" id="{C5B58AF1-16A2-744D-86AC-5CABDB5BD3A7}"/>
              </a:ext>
            </a:extLst>
          </p:cNvPr>
          <p:cNvSpPr txBox="1"/>
          <p:nvPr userDrawn="1"/>
        </p:nvSpPr>
        <p:spPr>
          <a:xfrm>
            <a:off x="4472189" y="1709439"/>
            <a:ext cx="184731" cy="369332"/>
          </a:xfrm>
          <a:prstGeom prst="rect">
            <a:avLst/>
          </a:prstGeom>
          <a:noFill/>
        </p:spPr>
        <p:txBody>
          <a:bodyPr wrap="none" rtlCol="0">
            <a:noAutofit/>
          </a:bodyPr>
          <a:lstStyle/>
          <a:p>
            <a:endParaRPr lang="en-US"/>
          </a:p>
        </p:txBody>
      </p:sp>
      <p:sp>
        <p:nvSpPr>
          <p:cNvPr id="16" name="TextBox 15">
            <a:extLst>
              <a:ext uri="{FF2B5EF4-FFF2-40B4-BE49-F238E27FC236}">
                <a16:creationId xmlns:a16="http://schemas.microsoft.com/office/drawing/2014/main" id="{0C54B47E-2ED5-E64A-9D54-79B1A3703D45}"/>
              </a:ext>
            </a:extLst>
          </p:cNvPr>
          <p:cNvSpPr txBox="1"/>
          <p:nvPr userDrawn="1"/>
        </p:nvSpPr>
        <p:spPr>
          <a:xfrm>
            <a:off x="5932037" y="1709439"/>
            <a:ext cx="184731" cy="369332"/>
          </a:xfrm>
          <a:prstGeom prst="rect">
            <a:avLst/>
          </a:prstGeom>
          <a:noFill/>
        </p:spPr>
        <p:txBody>
          <a:bodyPr wrap="none" rtlCol="0">
            <a:noAutofit/>
          </a:bodyPr>
          <a:lstStyle/>
          <a:p>
            <a:endParaRPr lang="en-US"/>
          </a:p>
        </p:txBody>
      </p:sp>
    </p:spTree>
    <p:extLst>
      <p:ext uri="{BB962C8B-B14F-4D97-AF65-F5344CB8AC3E}">
        <p14:creationId xmlns:p14="http://schemas.microsoft.com/office/powerpoint/2010/main" val="16143973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 Speakers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3734396"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3734395"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4062632"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4062632"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4062632"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4472189"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6513048"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6513047"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6841284"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6841284"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6841284"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7250841"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3890932"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94756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6688422"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6745057"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6" name="TextBox 5">
            <a:extLst>
              <a:ext uri="{FF2B5EF4-FFF2-40B4-BE49-F238E27FC236}">
                <a16:creationId xmlns:a16="http://schemas.microsoft.com/office/drawing/2014/main" id="{BDB645F7-A204-508A-1BF9-6F8A012B3200}"/>
              </a:ext>
            </a:extLst>
          </p:cNvPr>
          <p:cNvSpPr txBox="1"/>
          <p:nvPr/>
        </p:nvSpPr>
        <p:spPr>
          <a:xfrm>
            <a:off x="4472189" y="1709439"/>
            <a:ext cx="184731" cy="369332"/>
          </a:xfrm>
          <a:prstGeom prst="rect">
            <a:avLst/>
          </a:prstGeom>
          <a:noFill/>
        </p:spPr>
        <p:txBody>
          <a:bodyPr wrap="none" rtlCol="0">
            <a:noAutofit/>
          </a:bodyPr>
          <a:lstStyle/>
          <a:p>
            <a:endParaRPr lang="en-US"/>
          </a:p>
        </p:txBody>
      </p:sp>
      <p:sp>
        <p:nvSpPr>
          <p:cNvPr id="11" name="TextBox 10">
            <a:extLst>
              <a:ext uri="{FF2B5EF4-FFF2-40B4-BE49-F238E27FC236}">
                <a16:creationId xmlns:a16="http://schemas.microsoft.com/office/drawing/2014/main" id="{DAA4B03F-F341-3421-FD75-962BD17B3760}"/>
              </a:ext>
            </a:extLst>
          </p:cNvPr>
          <p:cNvSpPr txBox="1"/>
          <p:nvPr/>
        </p:nvSpPr>
        <p:spPr>
          <a:xfrm>
            <a:off x="7250841" y="1709439"/>
            <a:ext cx="184731" cy="369332"/>
          </a:xfrm>
          <a:prstGeom prst="rect">
            <a:avLst/>
          </a:prstGeom>
          <a:noFill/>
        </p:spPr>
        <p:txBody>
          <a:bodyPr wrap="none" rtlCol="0">
            <a:noAutofit/>
          </a:bodyPr>
          <a:lstStyle/>
          <a:p>
            <a:endParaRPr lang="en-US"/>
          </a:p>
        </p:txBody>
      </p:sp>
      <p:pic>
        <p:nvPicPr>
          <p:cNvPr id="22" name="Picture 21" descr="Shape, circle&#10;&#10;Description automatically generated">
            <a:extLst>
              <a:ext uri="{FF2B5EF4-FFF2-40B4-BE49-F238E27FC236}">
                <a16:creationId xmlns:a16="http://schemas.microsoft.com/office/drawing/2014/main" id="{73CC1C5B-BBFE-8C4E-A33A-250D1875E31A}"/>
              </a:ext>
            </a:extLst>
          </p:cNvPr>
          <p:cNvPicPr>
            <a:picLocks noChangeAspect="1"/>
          </p:cNvPicPr>
          <p:nvPr userDrawn="1"/>
        </p:nvPicPr>
        <p:blipFill>
          <a:blip r:embed="rId3"/>
          <a:stretch>
            <a:fillRect/>
          </a:stretch>
        </p:blipFill>
        <p:spPr>
          <a:xfrm>
            <a:off x="3890932" y="1529859"/>
            <a:ext cx="1470225" cy="1470225"/>
          </a:xfrm>
          <a:prstGeom prst="rect">
            <a:avLst/>
          </a:prstGeom>
        </p:spPr>
      </p:pic>
      <p:pic>
        <p:nvPicPr>
          <p:cNvPr id="23" name="Picture 22" descr="Shape, circle&#10;&#10;Description automatically generated">
            <a:extLst>
              <a:ext uri="{FF2B5EF4-FFF2-40B4-BE49-F238E27FC236}">
                <a16:creationId xmlns:a16="http://schemas.microsoft.com/office/drawing/2014/main" id="{E679A087-29F4-BD4C-B926-82107460D5FC}"/>
              </a:ext>
            </a:extLst>
          </p:cNvPr>
          <p:cNvPicPr>
            <a:picLocks noChangeAspect="1"/>
          </p:cNvPicPr>
          <p:nvPr userDrawn="1"/>
        </p:nvPicPr>
        <p:blipFill>
          <a:blip r:embed="rId3"/>
          <a:stretch>
            <a:fillRect/>
          </a:stretch>
        </p:blipFill>
        <p:spPr>
          <a:xfrm>
            <a:off x="6688422" y="1529859"/>
            <a:ext cx="1470225" cy="1470225"/>
          </a:xfrm>
          <a:prstGeom prst="rect">
            <a:avLst/>
          </a:prstGeom>
        </p:spPr>
      </p:pic>
      <p:sp>
        <p:nvSpPr>
          <p:cNvPr id="24" name="TextBox 23">
            <a:extLst>
              <a:ext uri="{FF2B5EF4-FFF2-40B4-BE49-F238E27FC236}">
                <a16:creationId xmlns:a16="http://schemas.microsoft.com/office/drawing/2014/main" id="{C6474B79-27A0-B64F-AFE3-5E59C874F8B2}"/>
              </a:ext>
            </a:extLst>
          </p:cNvPr>
          <p:cNvSpPr txBox="1"/>
          <p:nvPr userDrawn="1"/>
        </p:nvSpPr>
        <p:spPr>
          <a:xfrm>
            <a:off x="4472189" y="1709439"/>
            <a:ext cx="184731" cy="369332"/>
          </a:xfrm>
          <a:prstGeom prst="rect">
            <a:avLst/>
          </a:prstGeom>
          <a:noFill/>
        </p:spPr>
        <p:txBody>
          <a:bodyPr wrap="none" rtlCol="0">
            <a:noAutofit/>
          </a:bodyPr>
          <a:lstStyle/>
          <a:p>
            <a:endParaRPr lang="en-US"/>
          </a:p>
        </p:txBody>
      </p:sp>
      <p:sp>
        <p:nvSpPr>
          <p:cNvPr id="25" name="TextBox 24">
            <a:extLst>
              <a:ext uri="{FF2B5EF4-FFF2-40B4-BE49-F238E27FC236}">
                <a16:creationId xmlns:a16="http://schemas.microsoft.com/office/drawing/2014/main" id="{67512151-3A98-134F-9AFB-4AC2B28634F2}"/>
              </a:ext>
            </a:extLst>
          </p:cNvPr>
          <p:cNvSpPr txBox="1"/>
          <p:nvPr userDrawn="1"/>
        </p:nvSpPr>
        <p:spPr>
          <a:xfrm>
            <a:off x="7250841" y="1709439"/>
            <a:ext cx="184731" cy="369332"/>
          </a:xfrm>
          <a:prstGeom prst="rect">
            <a:avLst/>
          </a:prstGeom>
          <a:noFill/>
        </p:spPr>
        <p:txBody>
          <a:bodyPr wrap="none" rtlCol="0">
            <a:noAutofit/>
          </a:bodyPr>
          <a:lstStyle/>
          <a:p>
            <a:endParaRPr lang="en-US"/>
          </a:p>
        </p:txBody>
      </p:sp>
    </p:spTree>
    <p:extLst>
      <p:ext uri="{BB962C8B-B14F-4D97-AF65-F5344CB8AC3E}">
        <p14:creationId xmlns:p14="http://schemas.microsoft.com/office/powerpoint/2010/main" val="23178751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Speakers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426590"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426589"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2754826"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2754826"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2754826"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164383" y="1709439"/>
            <a:ext cx="184731" cy="369332"/>
          </a:xfrm>
          <a:prstGeom prst="rect">
            <a:avLst/>
          </a:prstGeom>
          <a:noFill/>
        </p:spPr>
        <p:txBody>
          <a:bodyPr wrap="none" rtlCol="0">
            <a:noAutofit/>
          </a:bodyPr>
          <a:lstStyle/>
          <a:p>
            <a:endParaRPr lang="en-US">
              <a:solidFill>
                <a:schemeClr val="tx1"/>
              </a:solidFill>
            </a:endParaRPr>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endParaRPr lang="en-US">
              <a:solidFill>
                <a:schemeClr val="tx1"/>
              </a:solidFill>
            </a:endParaRPr>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847917"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847916"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8176153"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8176153"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8176153"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585710" y="1709439"/>
            <a:ext cx="184731" cy="369332"/>
          </a:xfrm>
          <a:prstGeom prst="rect">
            <a:avLst/>
          </a:prstGeom>
          <a:noFill/>
        </p:spPr>
        <p:txBody>
          <a:bodyPr wrap="none" rtlCol="0">
            <a:noAutofit/>
          </a:bodyPr>
          <a:lstStyle/>
          <a:p>
            <a:endParaRPr lang="en-US">
              <a:solidFill>
                <a:schemeClr val="tx1"/>
              </a:solidFill>
            </a:endParaRPr>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583126"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2639761"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8015105"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8071740" y="1586494"/>
            <a:ext cx="1356955" cy="1356955"/>
          </a:xfrm>
          <a:prstGeom prst="ellipse">
            <a:avLst/>
          </a:prstGeom>
          <a:solidFill>
            <a:schemeClr val="bg2"/>
          </a:solidFill>
        </p:spPr>
        <p:txBody>
          <a:bodyPr anchor="ctr">
            <a:noAutofit/>
          </a:bodyPr>
          <a:lstStyle>
            <a:lvl1pPr marL="0" indent="0" algn="ctr">
              <a:buFontTx/>
              <a:buNone/>
              <a:defRPr sz="1200">
                <a:solidFill>
                  <a:schemeClr val="tx1"/>
                </a:solidFill>
              </a:defRPr>
            </a:lvl1pPr>
          </a:lstStyle>
          <a:p>
            <a:r>
              <a:rPr lang="en-US"/>
              <a:t>Click to insert image</a:t>
            </a:r>
          </a:p>
        </p:txBody>
      </p:sp>
      <p:sp>
        <p:nvSpPr>
          <p:cNvPr id="6" name="TextBox 5">
            <a:extLst>
              <a:ext uri="{FF2B5EF4-FFF2-40B4-BE49-F238E27FC236}">
                <a16:creationId xmlns:a16="http://schemas.microsoft.com/office/drawing/2014/main" id="{0332D81A-A4B8-0273-554D-2969BC864F9F}"/>
              </a:ext>
            </a:extLst>
          </p:cNvPr>
          <p:cNvSpPr txBox="1"/>
          <p:nvPr/>
        </p:nvSpPr>
        <p:spPr>
          <a:xfrm>
            <a:off x="3164383" y="1709439"/>
            <a:ext cx="184731" cy="369332"/>
          </a:xfrm>
          <a:prstGeom prst="rect">
            <a:avLst/>
          </a:prstGeom>
          <a:noFill/>
        </p:spPr>
        <p:txBody>
          <a:bodyPr wrap="none" rtlCol="0">
            <a:noAutofit/>
          </a:bodyPr>
          <a:lstStyle/>
          <a:p>
            <a:endParaRPr lang="en-US">
              <a:solidFill>
                <a:schemeClr val="tx1"/>
              </a:solidFill>
            </a:endParaRPr>
          </a:p>
        </p:txBody>
      </p:sp>
      <p:sp>
        <p:nvSpPr>
          <p:cNvPr id="11" name="TextBox 10">
            <a:extLst>
              <a:ext uri="{FF2B5EF4-FFF2-40B4-BE49-F238E27FC236}">
                <a16:creationId xmlns:a16="http://schemas.microsoft.com/office/drawing/2014/main" id="{D64E2932-CE62-B913-12DA-6A86A31FDCA6}"/>
              </a:ext>
            </a:extLst>
          </p:cNvPr>
          <p:cNvSpPr txBox="1"/>
          <p:nvPr/>
        </p:nvSpPr>
        <p:spPr>
          <a:xfrm>
            <a:off x="5943035" y="1709439"/>
            <a:ext cx="184731" cy="369332"/>
          </a:xfrm>
          <a:prstGeom prst="rect">
            <a:avLst/>
          </a:prstGeom>
          <a:noFill/>
        </p:spPr>
        <p:txBody>
          <a:bodyPr wrap="none" rtlCol="0">
            <a:noAutofit/>
          </a:bodyPr>
          <a:lstStyle/>
          <a:p>
            <a:endParaRPr lang="en-US">
              <a:solidFill>
                <a:schemeClr val="tx1"/>
              </a:solidFill>
            </a:endParaRPr>
          </a:p>
        </p:txBody>
      </p:sp>
      <p:sp>
        <p:nvSpPr>
          <p:cNvPr id="18" name="TextBox 17">
            <a:extLst>
              <a:ext uri="{FF2B5EF4-FFF2-40B4-BE49-F238E27FC236}">
                <a16:creationId xmlns:a16="http://schemas.microsoft.com/office/drawing/2014/main" id="{AD4E0BC3-AFDC-6CDE-69F7-45D728AE5A5B}"/>
              </a:ext>
            </a:extLst>
          </p:cNvPr>
          <p:cNvSpPr txBox="1"/>
          <p:nvPr/>
        </p:nvSpPr>
        <p:spPr>
          <a:xfrm>
            <a:off x="8585710" y="1709439"/>
            <a:ext cx="184731" cy="369332"/>
          </a:xfrm>
          <a:prstGeom prst="rect">
            <a:avLst/>
          </a:prstGeom>
          <a:noFill/>
        </p:spPr>
        <p:txBody>
          <a:bodyPr wrap="none" rtlCol="0">
            <a:noAutofit/>
          </a:bodyPr>
          <a:lstStyle/>
          <a:p>
            <a:endParaRPr lang="en-US">
              <a:solidFill>
                <a:schemeClr val="tx1"/>
              </a:solidFill>
            </a:endParaRPr>
          </a:p>
        </p:txBody>
      </p:sp>
      <p:pic>
        <p:nvPicPr>
          <p:cNvPr id="31" name="Picture 30" descr="Shape, circle&#10;&#10;Description automatically generated">
            <a:extLst>
              <a:ext uri="{FF2B5EF4-FFF2-40B4-BE49-F238E27FC236}">
                <a16:creationId xmlns:a16="http://schemas.microsoft.com/office/drawing/2014/main" id="{44D5313C-7D2C-0249-B155-0CA3D0E2EAE8}"/>
              </a:ext>
            </a:extLst>
          </p:cNvPr>
          <p:cNvPicPr>
            <a:picLocks noChangeAspect="1"/>
          </p:cNvPicPr>
          <p:nvPr userDrawn="1"/>
        </p:nvPicPr>
        <p:blipFill>
          <a:blip r:embed="rId3"/>
          <a:stretch>
            <a:fillRect/>
          </a:stretch>
        </p:blipFill>
        <p:spPr>
          <a:xfrm>
            <a:off x="2583126" y="1529859"/>
            <a:ext cx="1470225" cy="1470225"/>
          </a:xfrm>
          <a:prstGeom prst="rect">
            <a:avLst/>
          </a:prstGeom>
        </p:spPr>
      </p:pic>
      <p:pic>
        <p:nvPicPr>
          <p:cNvPr id="32" name="Picture 31" descr="Shape, circle&#10;&#10;Description automatically generated">
            <a:extLst>
              <a:ext uri="{FF2B5EF4-FFF2-40B4-BE49-F238E27FC236}">
                <a16:creationId xmlns:a16="http://schemas.microsoft.com/office/drawing/2014/main" id="{A564C304-48A8-7A43-906D-49A4701420D6}"/>
              </a:ext>
            </a:extLst>
          </p:cNvPr>
          <p:cNvPicPr>
            <a:picLocks noChangeAspect="1"/>
          </p:cNvPicPr>
          <p:nvPr userDrawn="1"/>
        </p:nvPicPr>
        <p:blipFill>
          <a:blip r:embed="rId3"/>
          <a:stretch>
            <a:fillRect/>
          </a:stretch>
        </p:blipFill>
        <p:spPr>
          <a:xfrm>
            <a:off x="5380616" y="1529859"/>
            <a:ext cx="1470225" cy="1470225"/>
          </a:xfrm>
          <a:prstGeom prst="rect">
            <a:avLst/>
          </a:prstGeom>
        </p:spPr>
      </p:pic>
      <p:pic>
        <p:nvPicPr>
          <p:cNvPr id="33" name="Picture 32" descr="Shape, circle&#10;&#10;Description automatically generated">
            <a:extLst>
              <a:ext uri="{FF2B5EF4-FFF2-40B4-BE49-F238E27FC236}">
                <a16:creationId xmlns:a16="http://schemas.microsoft.com/office/drawing/2014/main" id="{DD9F6F01-EE4A-644B-A633-5C3C82B1729B}"/>
              </a:ext>
            </a:extLst>
          </p:cNvPr>
          <p:cNvPicPr>
            <a:picLocks noChangeAspect="1"/>
          </p:cNvPicPr>
          <p:nvPr userDrawn="1"/>
        </p:nvPicPr>
        <p:blipFill>
          <a:blip r:embed="rId3"/>
          <a:stretch>
            <a:fillRect/>
          </a:stretch>
        </p:blipFill>
        <p:spPr>
          <a:xfrm>
            <a:off x="8015105" y="1529859"/>
            <a:ext cx="1470225" cy="1470225"/>
          </a:xfrm>
          <a:prstGeom prst="rect">
            <a:avLst/>
          </a:prstGeom>
        </p:spPr>
      </p:pic>
      <p:sp>
        <p:nvSpPr>
          <p:cNvPr id="34" name="TextBox 33">
            <a:extLst>
              <a:ext uri="{FF2B5EF4-FFF2-40B4-BE49-F238E27FC236}">
                <a16:creationId xmlns:a16="http://schemas.microsoft.com/office/drawing/2014/main" id="{EB983316-0DF3-F14B-A3CF-41D6A1CC2A85}"/>
              </a:ext>
            </a:extLst>
          </p:cNvPr>
          <p:cNvSpPr txBox="1"/>
          <p:nvPr userDrawn="1"/>
        </p:nvSpPr>
        <p:spPr>
          <a:xfrm>
            <a:off x="3164383" y="1709439"/>
            <a:ext cx="184731" cy="369332"/>
          </a:xfrm>
          <a:prstGeom prst="rect">
            <a:avLst/>
          </a:prstGeom>
          <a:noFill/>
        </p:spPr>
        <p:txBody>
          <a:bodyPr wrap="none" rtlCol="0">
            <a:noAutofit/>
          </a:bodyPr>
          <a:lstStyle/>
          <a:p>
            <a:endParaRPr lang="en-US">
              <a:solidFill>
                <a:schemeClr val="tx1"/>
              </a:solidFill>
            </a:endParaRPr>
          </a:p>
        </p:txBody>
      </p:sp>
      <p:sp>
        <p:nvSpPr>
          <p:cNvPr id="37" name="TextBox 36">
            <a:extLst>
              <a:ext uri="{FF2B5EF4-FFF2-40B4-BE49-F238E27FC236}">
                <a16:creationId xmlns:a16="http://schemas.microsoft.com/office/drawing/2014/main" id="{247B3A53-143C-984A-8901-BEF423003852}"/>
              </a:ext>
            </a:extLst>
          </p:cNvPr>
          <p:cNvSpPr txBox="1"/>
          <p:nvPr userDrawn="1"/>
        </p:nvSpPr>
        <p:spPr>
          <a:xfrm>
            <a:off x="5943035" y="1709439"/>
            <a:ext cx="184731" cy="369332"/>
          </a:xfrm>
          <a:prstGeom prst="rect">
            <a:avLst/>
          </a:prstGeom>
          <a:noFill/>
        </p:spPr>
        <p:txBody>
          <a:bodyPr wrap="none" rtlCol="0">
            <a:noAutofit/>
          </a:bodyPr>
          <a:lstStyle/>
          <a:p>
            <a:endParaRPr lang="en-US">
              <a:solidFill>
                <a:schemeClr val="tx1"/>
              </a:solidFill>
            </a:endParaRPr>
          </a:p>
        </p:txBody>
      </p:sp>
      <p:sp>
        <p:nvSpPr>
          <p:cNvPr id="38" name="TextBox 37">
            <a:extLst>
              <a:ext uri="{FF2B5EF4-FFF2-40B4-BE49-F238E27FC236}">
                <a16:creationId xmlns:a16="http://schemas.microsoft.com/office/drawing/2014/main" id="{3BE42959-3880-954B-9243-5003832EC893}"/>
              </a:ext>
            </a:extLst>
          </p:cNvPr>
          <p:cNvSpPr txBox="1"/>
          <p:nvPr userDrawn="1"/>
        </p:nvSpPr>
        <p:spPr>
          <a:xfrm>
            <a:off x="8585710" y="1709439"/>
            <a:ext cx="184731" cy="369332"/>
          </a:xfrm>
          <a:prstGeom prst="rect">
            <a:avLst/>
          </a:prstGeom>
          <a:noFill/>
        </p:spPr>
        <p:txBody>
          <a:bodyPr wrap="none" rtlCol="0">
            <a:noAutofit/>
          </a:bodyPr>
          <a:lstStyle/>
          <a:p>
            <a:endParaRPr lang="en-US">
              <a:solidFill>
                <a:schemeClr val="tx1"/>
              </a:solidFill>
            </a:endParaRPr>
          </a:p>
        </p:txBody>
      </p:sp>
    </p:spTree>
    <p:extLst>
      <p:ext uri="{BB962C8B-B14F-4D97-AF65-F5344CB8AC3E}">
        <p14:creationId xmlns:p14="http://schemas.microsoft.com/office/powerpoint/2010/main" val="391299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_ContentSlides_3_Columns">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EEDFC3F7-FB31-E14B-A52B-C4D474B497E4}"/>
              </a:ext>
            </a:extLst>
          </p:cNvPr>
          <p:cNvSpPr>
            <a:spLocks noGrp="1"/>
          </p:cNvSpPr>
          <p:nvPr>
            <p:ph sz="quarter" idx="18" hasCustomPrompt="1"/>
          </p:nvPr>
        </p:nvSpPr>
        <p:spPr>
          <a:xfrm>
            <a:off x="571500" y="1214374"/>
            <a:ext cx="3570884" cy="4600017"/>
          </a:xfrm>
          <a:prstGeom prst="rect">
            <a:avLst/>
          </a:prstGeom>
        </p:spPr>
        <p:txBody>
          <a:bodyPr/>
          <a:lstStyle>
            <a:lvl1pPr marL="0" indent="0">
              <a:buNone/>
              <a:defRPr sz="2400">
                <a:solidFill>
                  <a:schemeClr val="bg2"/>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1</a:t>
            </a:r>
          </a:p>
          <a:p>
            <a:pPr lvl="1"/>
            <a:r>
              <a:rPr lang="en-GB" dirty="0"/>
              <a:t>Lorem ipsum </a:t>
            </a:r>
            <a:r>
              <a:rPr lang="en-GB" dirty="0" err="1"/>
              <a:t>dolor</a:t>
            </a:r>
            <a:r>
              <a:rPr lang="en-GB" dirty="0"/>
              <a:t> sit </a:t>
            </a:r>
            <a:r>
              <a:rPr lang="en-GB" dirty="0" err="1"/>
              <a:t>amet</a:t>
            </a:r>
            <a:endParaRPr lang="en-GB" dirty="0"/>
          </a:p>
        </p:txBody>
      </p:sp>
      <p:sp>
        <p:nvSpPr>
          <p:cNvPr id="14" name="Content Placeholder 12">
            <a:extLst>
              <a:ext uri="{FF2B5EF4-FFF2-40B4-BE49-F238E27FC236}">
                <a16:creationId xmlns:a16="http://schemas.microsoft.com/office/drawing/2014/main" id="{90563862-DFC8-2441-9FEB-6811730C1AF3}"/>
              </a:ext>
            </a:extLst>
          </p:cNvPr>
          <p:cNvSpPr>
            <a:spLocks noGrp="1"/>
          </p:cNvSpPr>
          <p:nvPr>
            <p:ph sz="quarter" idx="19" hasCustomPrompt="1"/>
          </p:nvPr>
        </p:nvSpPr>
        <p:spPr>
          <a:xfrm>
            <a:off x="4324633" y="1214374"/>
            <a:ext cx="3570884" cy="4600017"/>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2</a:t>
            </a:r>
          </a:p>
          <a:p>
            <a:pPr lvl="1"/>
            <a:r>
              <a:rPr lang="en-GB" dirty="0"/>
              <a:t>Lorem ipsum </a:t>
            </a:r>
            <a:r>
              <a:rPr lang="en-GB" dirty="0" err="1"/>
              <a:t>dolor</a:t>
            </a:r>
            <a:r>
              <a:rPr lang="en-GB" dirty="0"/>
              <a:t> sit </a:t>
            </a:r>
            <a:r>
              <a:rPr lang="en-GB" dirty="0" err="1"/>
              <a:t>amet</a:t>
            </a:r>
            <a:endParaRPr lang="en-GB" dirty="0"/>
          </a:p>
        </p:txBody>
      </p:sp>
      <p:sp>
        <p:nvSpPr>
          <p:cNvPr id="15" name="Content Placeholder 12">
            <a:extLst>
              <a:ext uri="{FF2B5EF4-FFF2-40B4-BE49-F238E27FC236}">
                <a16:creationId xmlns:a16="http://schemas.microsoft.com/office/drawing/2014/main" id="{78A89530-BA48-BB41-A133-E9B3132C75EC}"/>
              </a:ext>
            </a:extLst>
          </p:cNvPr>
          <p:cNvSpPr>
            <a:spLocks noGrp="1"/>
          </p:cNvSpPr>
          <p:nvPr>
            <p:ph sz="quarter" idx="20" hasCustomPrompt="1"/>
          </p:nvPr>
        </p:nvSpPr>
        <p:spPr>
          <a:xfrm>
            <a:off x="8077768" y="1214374"/>
            <a:ext cx="3570884" cy="4600017"/>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3</a:t>
            </a:r>
          </a:p>
          <a:p>
            <a:pPr lvl="1"/>
            <a:r>
              <a:rPr lang="en-GB" dirty="0"/>
              <a:t>Lorem ipsum </a:t>
            </a:r>
            <a:r>
              <a:rPr lang="en-GB" dirty="0" err="1"/>
              <a:t>dolor</a:t>
            </a:r>
            <a:r>
              <a:rPr lang="en-GB" dirty="0"/>
              <a:t> sit </a:t>
            </a:r>
            <a:r>
              <a:rPr lang="en-GB" dirty="0" err="1"/>
              <a:t>amet</a:t>
            </a:r>
            <a:endParaRPr lang="en-GB" dirty="0"/>
          </a:p>
        </p:txBody>
      </p:sp>
      <p:sp>
        <p:nvSpPr>
          <p:cNvPr id="7" name="Text Placeholder 2">
            <a:extLst>
              <a:ext uri="{FF2B5EF4-FFF2-40B4-BE49-F238E27FC236}">
                <a16:creationId xmlns:a16="http://schemas.microsoft.com/office/drawing/2014/main" id="{642148DB-6160-1348-AD73-3E0ED3F41882}"/>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8665770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5 Speakers whit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16" name="Picture 15" descr="Shape, circle&#10;&#10;Description automatically generated">
            <a:extLst>
              <a:ext uri="{FF2B5EF4-FFF2-40B4-BE49-F238E27FC236}">
                <a16:creationId xmlns:a16="http://schemas.microsoft.com/office/drawing/2014/main" id="{9BF814FB-7DF0-3C95-D87F-EAD4BF8039D4}"/>
              </a:ext>
            </a:extLst>
          </p:cNvPr>
          <p:cNvPicPr>
            <a:picLocks noChangeAspect="1"/>
          </p:cNvPicPr>
          <p:nvPr/>
        </p:nvPicPr>
        <p:blipFill>
          <a:blip r:embed="rId3"/>
          <a:stretch>
            <a:fillRect/>
          </a:stretch>
        </p:blipFill>
        <p:spPr>
          <a:xfrm>
            <a:off x="789160" y="1529859"/>
            <a:ext cx="1470225" cy="1470225"/>
          </a:xfrm>
          <a:prstGeom prst="rect">
            <a:avLst/>
          </a:prstGeom>
        </p:spPr>
      </p:pic>
      <p:sp>
        <p:nvSpPr>
          <p:cNvPr id="27" name="Text Placeholder 26">
            <a:extLst>
              <a:ext uri="{FF2B5EF4-FFF2-40B4-BE49-F238E27FC236}">
                <a16:creationId xmlns:a16="http://schemas.microsoft.com/office/drawing/2014/main" id="{21D8C9E9-4C86-9124-CEE1-EA73805C9C6F}"/>
              </a:ext>
            </a:extLst>
          </p:cNvPr>
          <p:cNvSpPr>
            <a:spLocks noGrp="1"/>
          </p:cNvSpPr>
          <p:nvPr>
            <p:ph type="body" sz="quarter" idx="21" hasCustomPrompt="1"/>
          </p:nvPr>
        </p:nvSpPr>
        <p:spPr>
          <a:xfrm>
            <a:off x="619659" y="869644"/>
            <a:ext cx="11146973" cy="393700"/>
          </a:xfrm>
        </p:spPr>
        <p:txBody>
          <a:bodyPr>
            <a:noAutofit/>
          </a:bodyPr>
          <a:lstStyle>
            <a:lvl1pPr marL="0" indent="0" algn="ctr">
              <a:buNone/>
              <a:defRPr sz="24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Event title</a:t>
            </a:r>
          </a:p>
        </p:txBody>
      </p:sp>
      <p:sp>
        <p:nvSpPr>
          <p:cNvPr id="29" name="Text Placeholder 28">
            <a:extLst>
              <a:ext uri="{FF2B5EF4-FFF2-40B4-BE49-F238E27FC236}">
                <a16:creationId xmlns:a16="http://schemas.microsoft.com/office/drawing/2014/main" id="{15C65828-1106-06B0-68A8-AB91B8AE1748}"/>
              </a:ext>
            </a:extLst>
          </p:cNvPr>
          <p:cNvSpPr>
            <a:spLocks noGrp="1"/>
          </p:cNvSpPr>
          <p:nvPr>
            <p:ph type="body" sz="quarter" idx="22" hasCustomPrompt="1"/>
          </p:nvPr>
        </p:nvSpPr>
        <p:spPr>
          <a:xfrm>
            <a:off x="622609"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30" name="Text Placeholder 28">
            <a:extLst>
              <a:ext uri="{FF2B5EF4-FFF2-40B4-BE49-F238E27FC236}">
                <a16:creationId xmlns:a16="http://schemas.microsoft.com/office/drawing/2014/main" id="{F87E1C1B-D580-0B53-E546-7D0C7B0CEE66}"/>
              </a:ext>
            </a:extLst>
          </p:cNvPr>
          <p:cNvSpPr>
            <a:spLocks noGrp="1"/>
          </p:cNvSpPr>
          <p:nvPr>
            <p:ph type="body" sz="quarter" idx="23" hasCustomPrompt="1"/>
          </p:nvPr>
        </p:nvSpPr>
        <p:spPr>
          <a:xfrm>
            <a:off x="622608"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31" name="Text Placeholder 28">
            <a:extLst>
              <a:ext uri="{FF2B5EF4-FFF2-40B4-BE49-F238E27FC236}">
                <a16:creationId xmlns:a16="http://schemas.microsoft.com/office/drawing/2014/main" id="{B7280583-C490-D264-4A54-F541339AE0D1}"/>
              </a:ext>
            </a:extLst>
          </p:cNvPr>
          <p:cNvSpPr>
            <a:spLocks noGrp="1"/>
          </p:cNvSpPr>
          <p:nvPr>
            <p:ph type="body" sz="quarter" idx="24" hasCustomPrompt="1"/>
          </p:nvPr>
        </p:nvSpPr>
        <p:spPr>
          <a:xfrm>
            <a:off x="950845"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32" name="Text Placeholder 28">
            <a:extLst>
              <a:ext uri="{FF2B5EF4-FFF2-40B4-BE49-F238E27FC236}">
                <a16:creationId xmlns:a16="http://schemas.microsoft.com/office/drawing/2014/main" id="{BE35FB18-786A-6F11-BBDC-004BDCA05B4E}"/>
              </a:ext>
            </a:extLst>
          </p:cNvPr>
          <p:cNvSpPr>
            <a:spLocks noGrp="1"/>
          </p:cNvSpPr>
          <p:nvPr>
            <p:ph type="body" sz="quarter" idx="25" hasCustomPrompt="1"/>
          </p:nvPr>
        </p:nvSpPr>
        <p:spPr>
          <a:xfrm>
            <a:off x="950845"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33" name="Text Placeholder 28">
            <a:extLst>
              <a:ext uri="{FF2B5EF4-FFF2-40B4-BE49-F238E27FC236}">
                <a16:creationId xmlns:a16="http://schemas.microsoft.com/office/drawing/2014/main" id="{3878FF4E-2E62-612E-9E08-2BCA56778708}"/>
              </a:ext>
            </a:extLst>
          </p:cNvPr>
          <p:cNvSpPr>
            <a:spLocks noGrp="1"/>
          </p:cNvSpPr>
          <p:nvPr>
            <p:ph type="body" sz="quarter" idx="26" hasCustomPrompt="1"/>
          </p:nvPr>
        </p:nvSpPr>
        <p:spPr>
          <a:xfrm>
            <a:off x="950845"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45" name="TextBox 44">
            <a:extLst>
              <a:ext uri="{FF2B5EF4-FFF2-40B4-BE49-F238E27FC236}">
                <a16:creationId xmlns:a16="http://schemas.microsoft.com/office/drawing/2014/main" id="{67C2CDFF-D79E-5C59-DEDA-7A1C17CE5703}"/>
              </a:ext>
            </a:extLst>
          </p:cNvPr>
          <p:cNvSpPr txBox="1"/>
          <p:nvPr/>
        </p:nvSpPr>
        <p:spPr>
          <a:xfrm>
            <a:off x="1360402" y="1709439"/>
            <a:ext cx="184731" cy="369332"/>
          </a:xfrm>
          <a:prstGeom prst="rect">
            <a:avLst/>
          </a:prstGeom>
          <a:noFill/>
        </p:spPr>
        <p:txBody>
          <a:bodyPr wrap="none" rtlCol="0">
            <a:noAutofit/>
          </a:bodyPr>
          <a:lstStyle/>
          <a:p>
            <a:endParaRPr lang="en-US"/>
          </a:p>
        </p:txBody>
      </p:sp>
      <p:sp>
        <p:nvSpPr>
          <p:cNvPr id="53" name="Text Placeholder 28">
            <a:extLst>
              <a:ext uri="{FF2B5EF4-FFF2-40B4-BE49-F238E27FC236}">
                <a16:creationId xmlns:a16="http://schemas.microsoft.com/office/drawing/2014/main" id="{62C35582-5123-8643-8817-7A553CF77F24}"/>
              </a:ext>
            </a:extLst>
          </p:cNvPr>
          <p:cNvSpPr>
            <a:spLocks noGrp="1"/>
          </p:cNvSpPr>
          <p:nvPr>
            <p:ph type="body" sz="quarter" idx="28" hasCustomPrompt="1"/>
          </p:nvPr>
        </p:nvSpPr>
        <p:spPr>
          <a:xfrm>
            <a:off x="2821348" y="3182495"/>
            <a:ext cx="1799268" cy="322262"/>
          </a:xfrm>
        </p:spPr>
        <p:txBody>
          <a:bodyPr>
            <a:noAutofit/>
          </a:bodyPr>
          <a:lstStyle>
            <a:lvl1pPr marL="0" indent="0" algn="ctr">
              <a:buNone/>
              <a:defRPr sz="1600">
                <a:solidFill>
                  <a:srgbClr val="3D3D3D"/>
                </a:solidFill>
              </a:defRPr>
            </a:lvl1pPr>
          </a:lstStyle>
          <a:p>
            <a:pPr lvl="0"/>
            <a:r>
              <a:rPr lang="en-US"/>
              <a:t>Speaker name</a:t>
            </a:r>
          </a:p>
        </p:txBody>
      </p:sp>
      <p:sp>
        <p:nvSpPr>
          <p:cNvPr id="54" name="Text Placeholder 28">
            <a:extLst>
              <a:ext uri="{FF2B5EF4-FFF2-40B4-BE49-F238E27FC236}">
                <a16:creationId xmlns:a16="http://schemas.microsoft.com/office/drawing/2014/main" id="{8AA18B96-1DB1-5D75-8487-FCFF9CAB2F97}"/>
              </a:ext>
            </a:extLst>
          </p:cNvPr>
          <p:cNvSpPr>
            <a:spLocks noGrp="1"/>
          </p:cNvSpPr>
          <p:nvPr>
            <p:ph type="body" sz="quarter" idx="29" hasCustomPrompt="1"/>
          </p:nvPr>
        </p:nvSpPr>
        <p:spPr>
          <a:xfrm>
            <a:off x="2821347"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55" name="Text Placeholder 28">
            <a:extLst>
              <a:ext uri="{FF2B5EF4-FFF2-40B4-BE49-F238E27FC236}">
                <a16:creationId xmlns:a16="http://schemas.microsoft.com/office/drawing/2014/main" id="{D3DB4E98-56C4-258E-C6D5-B725A48F4ED6}"/>
              </a:ext>
            </a:extLst>
          </p:cNvPr>
          <p:cNvSpPr>
            <a:spLocks noGrp="1"/>
          </p:cNvSpPr>
          <p:nvPr>
            <p:ph type="body" sz="quarter" idx="30" hasCustomPrompt="1"/>
          </p:nvPr>
        </p:nvSpPr>
        <p:spPr>
          <a:xfrm>
            <a:off x="3149584"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56" name="Text Placeholder 28">
            <a:extLst>
              <a:ext uri="{FF2B5EF4-FFF2-40B4-BE49-F238E27FC236}">
                <a16:creationId xmlns:a16="http://schemas.microsoft.com/office/drawing/2014/main" id="{CBE2893E-5AA8-F55A-389F-E36C9A3EA716}"/>
              </a:ext>
            </a:extLst>
          </p:cNvPr>
          <p:cNvSpPr>
            <a:spLocks noGrp="1"/>
          </p:cNvSpPr>
          <p:nvPr>
            <p:ph type="body" sz="quarter" idx="31" hasCustomPrompt="1"/>
          </p:nvPr>
        </p:nvSpPr>
        <p:spPr>
          <a:xfrm>
            <a:off x="3149584"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57" name="Text Placeholder 28">
            <a:extLst>
              <a:ext uri="{FF2B5EF4-FFF2-40B4-BE49-F238E27FC236}">
                <a16:creationId xmlns:a16="http://schemas.microsoft.com/office/drawing/2014/main" id="{22619496-A1A2-D718-BD53-6ECA438723E7}"/>
              </a:ext>
            </a:extLst>
          </p:cNvPr>
          <p:cNvSpPr>
            <a:spLocks noGrp="1"/>
          </p:cNvSpPr>
          <p:nvPr>
            <p:ph type="body" sz="quarter" idx="32" hasCustomPrompt="1"/>
          </p:nvPr>
        </p:nvSpPr>
        <p:spPr>
          <a:xfrm>
            <a:off x="3149584"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58" name="TextBox 57">
            <a:extLst>
              <a:ext uri="{FF2B5EF4-FFF2-40B4-BE49-F238E27FC236}">
                <a16:creationId xmlns:a16="http://schemas.microsoft.com/office/drawing/2014/main" id="{4D5FF771-F2FD-90F5-F645-BF9D4DFED683}"/>
              </a:ext>
            </a:extLst>
          </p:cNvPr>
          <p:cNvSpPr txBox="1"/>
          <p:nvPr/>
        </p:nvSpPr>
        <p:spPr>
          <a:xfrm>
            <a:off x="3559141" y="1709439"/>
            <a:ext cx="184731" cy="369332"/>
          </a:xfrm>
          <a:prstGeom prst="rect">
            <a:avLst/>
          </a:prstGeom>
          <a:noFill/>
        </p:spPr>
        <p:txBody>
          <a:bodyPr wrap="none" rtlCol="0">
            <a:noAutofit/>
          </a:bodyPr>
          <a:lstStyle/>
          <a:p>
            <a:endParaRPr lang="en-US"/>
          </a:p>
        </p:txBody>
      </p:sp>
      <p:sp>
        <p:nvSpPr>
          <p:cNvPr id="46" name="Text Placeholder 28">
            <a:extLst>
              <a:ext uri="{FF2B5EF4-FFF2-40B4-BE49-F238E27FC236}">
                <a16:creationId xmlns:a16="http://schemas.microsoft.com/office/drawing/2014/main" id="{BA2723D4-5279-645D-5743-665043C45405}"/>
              </a:ext>
            </a:extLst>
          </p:cNvPr>
          <p:cNvSpPr>
            <a:spLocks noGrp="1"/>
          </p:cNvSpPr>
          <p:nvPr>
            <p:ph type="body" sz="quarter" idx="36" hasCustomPrompt="1"/>
          </p:nvPr>
        </p:nvSpPr>
        <p:spPr>
          <a:xfrm>
            <a:off x="5205242" y="3182495"/>
            <a:ext cx="1799268" cy="322262"/>
          </a:xfrm>
        </p:spPr>
        <p:txBody>
          <a:bodyPr>
            <a:noAutofit/>
          </a:bodyPr>
          <a:lstStyle>
            <a:lvl1pPr marL="0" indent="0" algn="ctr">
              <a:buNone/>
              <a:defRPr sz="1600">
                <a:solidFill>
                  <a:srgbClr val="3D3D3D"/>
                </a:solidFill>
              </a:defRPr>
            </a:lvl1pPr>
          </a:lstStyle>
          <a:p>
            <a:pPr lvl="0"/>
            <a:r>
              <a:rPr lang="en-US"/>
              <a:t>Speaker name</a:t>
            </a:r>
          </a:p>
        </p:txBody>
      </p:sp>
      <p:sp>
        <p:nvSpPr>
          <p:cNvPr id="59" name="Text Placeholder 28">
            <a:extLst>
              <a:ext uri="{FF2B5EF4-FFF2-40B4-BE49-F238E27FC236}">
                <a16:creationId xmlns:a16="http://schemas.microsoft.com/office/drawing/2014/main" id="{ABB8B8E4-000D-7B6A-F1E9-82B7FBAC61DB}"/>
              </a:ext>
            </a:extLst>
          </p:cNvPr>
          <p:cNvSpPr>
            <a:spLocks noGrp="1"/>
          </p:cNvSpPr>
          <p:nvPr>
            <p:ph type="body" sz="quarter" idx="37" hasCustomPrompt="1"/>
          </p:nvPr>
        </p:nvSpPr>
        <p:spPr>
          <a:xfrm>
            <a:off x="5205241"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61" name="Text Placeholder 28">
            <a:extLst>
              <a:ext uri="{FF2B5EF4-FFF2-40B4-BE49-F238E27FC236}">
                <a16:creationId xmlns:a16="http://schemas.microsoft.com/office/drawing/2014/main" id="{8EF70CA7-E832-5AAB-FDEA-95C8EA10511D}"/>
              </a:ext>
            </a:extLst>
          </p:cNvPr>
          <p:cNvSpPr>
            <a:spLocks noGrp="1"/>
          </p:cNvSpPr>
          <p:nvPr>
            <p:ph type="body" sz="quarter" idx="38" hasCustomPrompt="1"/>
          </p:nvPr>
        </p:nvSpPr>
        <p:spPr>
          <a:xfrm>
            <a:off x="5533478"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62" name="Text Placeholder 28">
            <a:extLst>
              <a:ext uri="{FF2B5EF4-FFF2-40B4-BE49-F238E27FC236}">
                <a16:creationId xmlns:a16="http://schemas.microsoft.com/office/drawing/2014/main" id="{0F210D00-E1B5-5025-5E1A-F0932268DA94}"/>
              </a:ext>
            </a:extLst>
          </p:cNvPr>
          <p:cNvSpPr>
            <a:spLocks noGrp="1"/>
          </p:cNvSpPr>
          <p:nvPr>
            <p:ph type="body" sz="quarter" idx="39" hasCustomPrompt="1"/>
          </p:nvPr>
        </p:nvSpPr>
        <p:spPr>
          <a:xfrm>
            <a:off x="5533478"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63" name="Text Placeholder 28">
            <a:extLst>
              <a:ext uri="{FF2B5EF4-FFF2-40B4-BE49-F238E27FC236}">
                <a16:creationId xmlns:a16="http://schemas.microsoft.com/office/drawing/2014/main" id="{E7CD1BE3-6216-BC84-5520-1078DCB8E6AB}"/>
              </a:ext>
            </a:extLst>
          </p:cNvPr>
          <p:cNvSpPr>
            <a:spLocks noGrp="1"/>
          </p:cNvSpPr>
          <p:nvPr>
            <p:ph type="body" sz="quarter" idx="40" hasCustomPrompt="1"/>
          </p:nvPr>
        </p:nvSpPr>
        <p:spPr>
          <a:xfrm>
            <a:off x="5533478"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64" name="TextBox 63">
            <a:extLst>
              <a:ext uri="{FF2B5EF4-FFF2-40B4-BE49-F238E27FC236}">
                <a16:creationId xmlns:a16="http://schemas.microsoft.com/office/drawing/2014/main" id="{1B915ECF-DEFB-1170-31AB-10003C930E9F}"/>
              </a:ext>
            </a:extLst>
          </p:cNvPr>
          <p:cNvSpPr txBox="1"/>
          <p:nvPr/>
        </p:nvSpPr>
        <p:spPr>
          <a:xfrm>
            <a:off x="5943035" y="1709439"/>
            <a:ext cx="184731" cy="369332"/>
          </a:xfrm>
          <a:prstGeom prst="rect">
            <a:avLst/>
          </a:prstGeom>
          <a:noFill/>
        </p:spPr>
        <p:txBody>
          <a:bodyPr wrap="none" rtlCol="0">
            <a:noAutofit/>
          </a:bodyPr>
          <a:lstStyle/>
          <a:p>
            <a:endParaRPr lang="en-US"/>
          </a:p>
        </p:txBody>
      </p:sp>
      <p:sp>
        <p:nvSpPr>
          <p:cNvPr id="70" name="Text Placeholder 28">
            <a:extLst>
              <a:ext uri="{FF2B5EF4-FFF2-40B4-BE49-F238E27FC236}">
                <a16:creationId xmlns:a16="http://schemas.microsoft.com/office/drawing/2014/main" id="{50B4C00C-37BF-FCB4-A7D1-F782E439A2B3}"/>
              </a:ext>
            </a:extLst>
          </p:cNvPr>
          <p:cNvSpPr>
            <a:spLocks noGrp="1"/>
          </p:cNvSpPr>
          <p:nvPr>
            <p:ph type="body" sz="quarter" idx="42" hasCustomPrompt="1"/>
          </p:nvPr>
        </p:nvSpPr>
        <p:spPr>
          <a:xfrm>
            <a:off x="7577250" y="3182495"/>
            <a:ext cx="1799268" cy="322262"/>
          </a:xfrm>
        </p:spPr>
        <p:txBody>
          <a:bodyPr>
            <a:noAutofit/>
          </a:bodyPr>
          <a:lstStyle>
            <a:lvl1pPr marL="0" indent="0" algn="ctr">
              <a:buNone/>
              <a:defRPr sz="1600">
                <a:solidFill>
                  <a:schemeClr val="tx1"/>
                </a:solidFill>
              </a:defRPr>
            </a:lvl1pPr>
          </a:lstStyle>
          <a:p>
            <a:pPr lvl="0"/>
            <a:r>
              <a:rPr lang="en-US"/>
              <a:t>Speaker name</a:t>
            </a:r>
          </a:p>
        </p:txBody>
      </p:sp>
      <p:sp>
        <p:nvSpPr>
          <p:cNvPr id="71" name="Text Placeholder 28">
            <a:extLst>
              <a:ext uri="{FF2B5EF4-FFF2-40B4-BE49-F238E27FC236}">
                <a16:creationId xmlns:a16="http://schemas.microsoft.com/office/drawing/2014/main" id="{E95F28E3-72D5-41C4-339F-611C8873962A}"/>
              </a:ext>
            </a:extLst>
          </p:cNvPr>
          <p:cNvSpPr>
            <a:spLocks noGrp="1"/>
          </p:cNvSpPr>
          <p:nvPr>
            <p:ph type="body" sz="quarter" idx="43" hasCustomPrompt="1"/>
          </p:nvPr>
        </p:nvSpPr>
        <p:spPr>
          <a:xfrm>
            <a:off x="7577249"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72" name="Text Placeholder 28">
            <a:extLst>
              <a:ext uri="{FF2B5EF4-FFF2-40B4-BE49-F238E27FC236}">
                <a16:creationId xmlns:a16="http://schemas.microsoft.com/office/drawing/2014/main" id="{FD49730A-5FE0-39A9-4389-D57053499116}"/>
              </a:ext>
            </a:extLst>
          </p:cNvPr>
          <p:cNvSpPr>
            <a:spLocks noGrp="1"/>
          </p:cNvSpPr>
          <p:nvPr>
            <p:ph type="body" sz="quarter" idx="44" hasCustomPrompt="1"/>
          </p:nvPr>
        </p:nvSpPr>
        <p:spPr>
          <a:xfrm>
            <a:off x="7905486"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73" name="Text Placeholder 28">
            <a:extLst>
              <a:ext uri="{FF2B5EF4-FFF2-40B4-BE49-F238E27FC236}">
                <a16:creationId xmlns:a16="http://schemas.microsoft.com/office/drawing/2014/main" id="{11B6D2F7-79D7-4BAD-3655-15665F397AAA}"/>
              </a:ext>
            </a:extLst>
          </p:cNvPr>
          <p:cNvSpPr>
            <a:spLocks noGrp="1"/>
          </p:cNvSpPr>
          <p:nvPr>
            <p:ph type="body" sz="quarter" idx="45" hasCustomPrompt="1"/>
          </p:nvPr>
        </p:nvSpPr>
        <p:spPr>
          <a:xfrm>
            <a:off x="7905486"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74" name="Text Placeholder 28">
            <a:extLst>
              <a:ext uri="{FF2B5EF4-FFF2-40B4-BE49-F238E27FC236}">
                <a16:creationId xmlns:a16="http://schemas.microsoft.com/office/drawing/2014/main" id="{BD76E822-B986-841F-BA9E-7C0793B009EA}"/>
              </a:ext>
            </a:extLst>
          </p:cNvPr>
          <p:cNvSpPr>
            <a:spLocks noGrp="1"/>
          </p:cNvSpPr>
          <p:nvPr>
            <p:ph type="body" sz="quarter" idx="46" hasCustomPrompt="1"/>
          </p:nvPr>
        </p:nvSpPr>
        <p:spPr>
          <a:xfrm>
            <a:off x="7905486"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75" name="TextBox 74">
            <a:extLst>
              <a:ext uri="{FF2B5EF4-FFF2-40B4-BE49-F238E27FC236}">
                <a16:creationId xmlns:a16="http://schemas.microsoft.com/office/drawing/2014/main" id="{81D0DA33-F92E-B8F0-6F4E-164D279E1309}"/>
              </a:ext>
            </a:extLst>
          </p:cNvPr>
          <p:cNvSpPr txBox="1"/>
          <p:nvPr/>
        </p:nvSpPr>
        <p:spPr>
          <a:xfrm>
            <a:off x="8315043" y="1709439"/>
            <a:ext cx="184731" cy="369332"/>
          </a:xfrm>
          <a:prstGeom prst="rect">
            <a:avLst/>
          </a:prstGeom>
          <a:noFill/>
        </p:spPr>
        <p:txBody>
          <a:bodyPr wrap="none" rtlCol="0">
            <a:noAutofit/>
          </a:bodyPr>
          <a:lstStyle/>
          <a:p>
            <a:endParaRPr lang="en-US"/>
          </a:p>
        </p:txBody>
      </p:sp>
      <p:sp>
        <p:nvSpPr>
          <p:cNvPr id="85" name="Text Placeholder 28">
            <a:extLst>
              <a:ext uri="{FF2B5EF4-FFF2-40B4-BE49-F238E27FC236}">
                <a16:creationId xmlns:a16="http://schemas.microsoft.com/office/drawing/2014/main" id="{752896DB-38BE-9ED6-7F15-945A8C3E3001}"/>
              </a:ext>
            </a:extLst>
          </p:cNvPr>
          <p:cNvSpPr>
            <a:spLocks noGrp="1"/>
          </p:cNvSpPr>
          <p:nvPr>
            <p:ph type="body" sz="quarter" idx="48" hasCustomPrompt="1"/>
          </p:nvPr>
        </p:nvSpPr>
        <p:spPr>
          <a:xfrm>
            <a:off x="9967365" y="3182495"/>
            <a:ext cx="1799268" cy="322262"/>
          </a:xfrm>
        </p:spPr>
        <p:txBody>
          <a:bodyPr>
            <a:noAutofit/>
          </a:bodyPr>
          <a:lstStyle>
            <a:lvl1pPr marL="0" indent="0" algn="ctr">
              <a:buNone/>
              <a:defRPr sz="1600">
                <a:solidFill>
                  <a:srgbClr val="3D3D3D"/>
                </a:solidFill>
              </a:defRPr>
            </a:lvl1pPr>
          </a:lstStyle>
          <a:p>
            <a:pPr lvl="0"/>
            <a:r>
              <a:rPr lang="en-US"/>
              <a:t>Speaker name</a:t>
            </a:r>
          </a:p>
        </p:txBody>
      </p:sp>
      <p:sp>
        <p:nvSpPr>
          <p:cNvPr id="86" name="Text Placeholder 28">
            <a:extLst>
              <a:ext uri="{FF2B5EF4-FFF2-40B4-BE49-F238E27FC236}">
                <a16:creationId xmlns:a16="http://schemas.microsoft.com/office/drawing/2014/main" id="{78A7A44A-A4E6-567A-15F6-7C7B8C6330EB}"/>
              </a:ext>
            </a:extLst>
          </p:cNvPr>
          <p:cNvSpPr>
            <a:spLocks noGrp="1"/>
          </p:cNvSpPr>
          <p:nvPr>
            <p:ph type="body" sz="quarter" idx="49" hasCustomPrompt="1"/>
          </p:nvPr>
        </p:nvSpPr>
        <p:spPr>
          <a:xfrm>
            <a:off x="9967364" y="3561770"/>
            <a:ext cx="1799268" cy="322262"/>
          </a:xfrm>
        </p:spPr>
        <p:txBody>
          <a:bodyPr>
            <a:noAutofit/>
          </a:bodyPr>
          <a:lstStyle>
            <a:lvl1pPr marL="0" indent="0" algn="ctr">
              <a:buNone/>
              <a:defRPr sz="1600">
                <a:solidFill>
                  <a:schemeClr val="tx1">
                    <a:lumMod val="50000"/>
                    <a:lumOff val="50000"/>
                  </a:schemeClr>
                </a:solidFill>
              </a:defRPr>
            </a:lvl1pPr>
          </a:lstStyle>
          <a:p>
            <a:pPr lvl="0"/>
            <a:r>
              <a:rPr lang="en-US"/>
              <a:t>Title</a:t>
            </a:r>
          </a:p>
        </p:txBody>
      </p:sp>
      <p:sp>
        <p:nvSpPr>
          <p:cNvPr id="87" name="Text Placeholder 28">
            <a:extLst>
              <a:ext uri="{FF2B5EF4-FFF2-40B4-BE49-F238E27FC236}">
                <a16:creationId xmlns:a16="http://schemas.microsoft.com/office/drawing/2014/main" id="{8A955994-E8D8-7F85-5E08-707E1FD59BD7}"/>
              </a:ext>
            </a:extLst>
          </p:cNvPr>
          <p:cNvSpPr>
            <a:spLocks noGrp="1"/>
          </p:cNvSpPr>
          <p:nvPr>
            <p:ph type="body" sz="quarter" idx="50" hasCustomPrompt="1"/>
          </p:nvPr>
        </p:nvSpPr>
        <p:spPr>
          <a:xfrm>
            <a:off x="10295601" y="4527314"/>
            <a:ext cx="1513024" cy="203511"/>
          </a:xfrm>
        </p:spPr>
        <p:txBody>
          <a:bodyPr>
            <a:noAutofit/>
          </a:bodyPr>
          <a:lstStyle>
            <a:lvl1pPr marL="0" indent="0" algn="l">
              <a:buNone/>
              <a:defRPr sz="1100">
                <a:solidFill>
                  <a:schemeClr val="tx1">
                    <a:lumMod val="50000"/>
                    <a:lumOff val="50000"/>
                  </a:schemeClr>
                </a:solidFill>
              </a:defRPr>
            </a:lvl1pPr>
          </a:lstStyle>
          <a:p>
            <a:pPr lvl="0"/>
            <a:r>
              <a:rPr lang="en-US"/>
              <a:t>Twitter info</a:t>
            </a:r>
          </a:p>
        </p:txBody>
      </p:sp>
      <p:sp>
        <p:nvSpPr>
          <p:cNvPr id="88" name="Text Placeholder 28">
            <a:extLst>
              <a:ext uri="{FF2B5EF4-FFF2-40B4-BE49-F238E27FC236}">
                <a16:creationId xmlns:a16="http://schemas.microsoft.com/office/drawing/2014/main" id="{B1F35EAF-4F1E-36CF-7C2F-9384A176ED84}"/>
              </a:ext>
            </a:extLst>
          </p:cNvPr>
          <p:cNvSpPr>
            <a:spLocks noGrp="1"/>
          </p:cNvSpPr>
          <p:nvPr>
            <p:ph type="body" sz="quarter" idx="51" hasCustomPrompt="1"/>
          </p:nvPr>
        </p:nvSpPr>
        <p:spPr>
          <a:xfrm>
            <a:off x="10295601" y="4862723"/>
            <a:ext cx="1513024" cy="203511"/>
          </a:xfrm>
        </p:spPr>
        <p:txBody>
          <a:bodyPr>
            <a:noAutofit/>
          </a:bodyPr>
          <a:lstStyle>
            <a:lvl1pPr marL="0" indent="0" algn="l">
              <a:buNone/>
              <a:defRPr sz="1100">
                <a:solidFill>
                  <a:schemeClr val="tx1">
                    <a:lumMod val="50000"/>
                    <a:lumOff val="50000"/>
                  </a:schemeClr>
                </a:solidFill>
              </a:defRPr>
            </a:lvl1pPr>
          </a:lstStyle>
          <a:p>
            <a:pPr lvl="0"/>
            <a:r>
              <a:rPr lang="en-US" err="1"/>
              <a:t>Linkedin</a:t>
            </a:r>
            <a:r>
              <a:rPr lang="en-US"/>
              <a:t> info</a:t>
            </a:r>
          </a:p>
        </p:txBody>
      </p:sp>
      <p:sp>
        <p:nvSpPr>
          <p:cNvPr id="89" name="Text Placeholder 28">
            <a:extLst>
              <a:ext uri="{FF2B5EF4-FFF2-40B4-BE49-F238E27FC236}">
                <a16:creationId xmlns:a16="http://schemas.microsoft.com/office/drawing/2014/main" id="{3EFFEC20-7764-E4D5-65EE-1DE037D2F4D1}"/>
              </a:ext>
            </a:extLst>
          </p:cNvPr>
          <p:cNvSpPr>
            <a:spLocks noGrp="1"/>
          </p:cNvSpPr>
          <p:nvPr>
            <p:ph type="body" sz="quarter" idx="52" hasCustomPrompt="1"/>
          </p:nvPr>
        </p:nvSpPr>
        <p:spPr>
          <a:xfrm>
            <a:off x="10295601" y="5198132"/>
            <a:ext cx="1513024" cy="203511"/>
          </a:xfrm>
        </p:spPr>
        <p:txBody>
          <a:bodyPr>
            <a:noAutofit/>
          </a:bodyPr>
          <a:lstStyle>
            <a:lvl1pPr marL="0" indent="0" algn="l">
              <a:buNone/>
              <a:defRPr sz="1100">
                <a:solidFill>
                  <a:schemeClr val="tx1">
                    <a:lumMod val="50000"/>
                    <a:lumOff val="50000"/>
                  </a:schemeClr>
                </a:solidFill>
              </a:defRPr>
            </a:lvl1pPr>
          </a:lstStyle>
          <a:p>
            <a:pPr lvl="0"/>
            <a:r>
              <a:rPr lang="en-US"/>
              <a:t>Facebook info</a:t>
            </a:r>
          </a:p>
        </p:txBody>
      </p:sp>
      <p:sp>
        <p:nvSpPr>
          <p:cNvPr id="90" name="TextBox 89">
            <a:extLst>
              <a:ext uri="{FF2B5EF4-FFF2-40B4-BE49-F238E27FC236}">
                <a16:creationId xmlns:a16="http://schemas.microsoft.com/office/drawing/2014/main" id="{7BF730E1-EA3E-4C3D-BF56-5E8EA202BDE4}"/>
              </a:ext>
            </a:extLst>
          </p:cNvPr>
          <p:cNvSpPr txBox="1"/>
          <p:nvPr/>
        </p:nvSpPr>
        <p:spPr>
          <a:xfrm>
            <a:off x="10705158" y="1709439"/>
            <a:ext cx="184731" cy="369332"/>
          </a:xfrm>
          <a:prstGeom prst="rect">
            <a:avLst/>
          </a:prstGeom>
          <a:noFill/>
        </p:spPr>
        <p:txBody>
          <a:bodyPr wrap="none" rtlCol="0">
            <a:noAutofit/>
          </a:bodyPr>
          <a:lstStyle/>
          <a:p>
            <a:endParaRPr lang="en-US"/>
          </a:p>
        </p:txBody>
      </p:sp>
      <p:sp>
        <p:nvSpPr>
          <p:cNvPr id="17" name="Slide Number Placeholder 5">
            <a:extLst>
              <a:ext uri="{FF2B5EF4-FFF2-40B4-BE49-F238E27FC236}">
                <a16:creationId xmlns:a16="http://schemas.microsoft.com/office/drawing/2014/main" id="{D71F0181-62E6-7918-04A9-C95F911F54E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5" name="Picture Placeholder 22">
            <a:extLst>
              <a:ext uri="{FF2B5EF4-FFF2-40B4-BE49-F238E27FC236}">
                <a16:creationId xmlns:a16="http://schemas.microsoft.com/office/drawing/2014/main" id="{07BB0EA6-A8AD-342C-AC19-55E55915F879}"/>
              </a:ext>
            </a:extLst>
          </p:cNvPr>
          <p:cNvSpPr>
            <a:spLocks noGrp="1"/>
          </p:cNvSpPr>
          <p:nvPr>
            <p:ph type="pic" sz="quarter" idx="53" hasCustomPrompt="1"/>
          </p:nvPr>
        </p:nvSpPr>
        <p:spPr>
          <a:xfrm>
            <a:off x="845795"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5" name="Picture 34" descr="Shape, circle&#10;&#10;Description automatically generated">
            <a:extLst>
              <a:ext uri="{FF2B5EF4-FFF2-40B4-BE49-F238E27FC236}">
                <a16:creationId xmlns:a16="http://schemas.microsoft.com/office/drawing/2014/main" id="{72CCDCF5-F703-3836-BACF-2491E80CEC9D}"/>
              </a:ext>
            </a:extLst>
          </p:cNvPr>
          <p:cNvPicPr>
            <a:picLocks noChangeAspect="1"/>
          </p:cNvPicPr>
          <p:nvPr/>
        </p:nvPicPr>
        <p:blipFill>
          <a:blip r:embed="rId3"/>
          <a:stretch>
            <a:fillRect/>
          </a:stretch>
        </p:blipFill>
        <p:spPr>
          <a:xfrm>
            <a:off x="2977884" y="1529859"/>
            <a:ext cx="1470225" cy="1470225"/>
          </a:xfrm>
          <a:prstGeom prst="rect">
            <a:avLst/>
          </a:prstGeom>
        </p:spPr>
      </p:pic>
      <p:sp>
        <p:nvSpPr>
          <p:cNvPr id="36" name="Picture Placeholder 22">
            <a:extLst>
              <a:ext uri="{FF2B5EF4-FFF2-40B4-BE49-F238E27FC236}">
                <a16:creationId xmlns:a16="http://schemas.microsoft.com/office/drawing/2014/main" id="{983B7724-8021-C8C3-B231-375C849E62D1}"/>
              </a:ext>
            </a:extLst>
          </p:cNvPr>
          <p:cNvSpPr>
            <a:spLocks noGrp="1"/>
          </p:cNvSpPr>
          <p:nvPr>
            <p:ph type="pic" sz="quarter" idx="54" hasCustomPrompt="1"/>
          </p:nvPr>
        </p:nvSpPr>
        <p:spPr>
          <a:xfrm>
            <a:off x="3034519"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39" name="Picture 38" descr="Shape, circle&#10;&#10;Description automatically generated">
            <a:extLst>
              <a:ext uri="{FF2B5EF4-FFF2-40B4-BE49-F238E27FC236}">
                <a16:creationId xmlns:a16="http://schemas.microsoft.com/office/drawing/2014/main" id="{0ACDB115-66AF-658E-CD85-05640DD736A9}"/>
              </a:ext>
            </a:extLst>
          </p:cNvPr>
          <p:cNvPicPr>
            <a:picLocks noChangeAspect="1"/>
          </p:cNvPicPr>
          <p:nvPr/>
        </p:nvPicPr>
        <p:blipFill>
          <a:blip r:embed="rId3"/>
          <a:stretch>
            <a:fillRect/>
          </a:stretch>
        </p:blipFill>
        <p:spPr>
          <a:xfrm>
            <a:off x="5380616" y="1529859"/>
            <a:ext cx="1470225" cy="1470225"/>
          </a:xfrm>
          <a:prstGeom prst="rect">
            <a:avLst/>
          </a:prstGeom>
        </p:spPr>
      </p:pic>
      <p:sp>
        <p:nvSpPr>
          <p:cNvPr id="47" name="Picture Placeholder 22">
            <a:extLst>
              <a:ext uri="{FF2B5EF4-FFF2-40B4-BE49-F238E27FC236}">
                <a16:creationId xmlns:a16="http://schemas.microsoft.com/office/drawing/2014/main" id="{872BD0E3-630F-1798-B1BE-3CB32F1F0F81}"/>
              </a:ext>
            </a:extLst>
          </p:cNvPr>
          <p:cNvSpPr>
            <a:spLocks noGrp="1"/>
          </p:cNvSpPr>
          <p:nvPr>
            <p:ph type="pic" sz="quarter" idx="55" hasCustomPrompt="1"/>
          </p:nvPr>
        </p:nvSpPr>
        <p:spPr>
          <a:xfrm>
            <a:off x="5437251"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77" name="Picture 76" descr="Shape, circle&#10;&#10;Description automatically generated">
            <a:extLst>
              <a:ext uri="{FF2B5EF4-FFF2-40B4-BE49-F238E27FC236}">
                <a16:creationId xmlns:a16="http://schemas.microsoft.com/office/drawing/2014/main" id="{18965134-6E92-B99C-0F3E-F1A76F5F0B3A}"/>
              </a:ext>
            </a:extLst>
          </p:cNvPr>
          <p:cNvPicPr>
            <a:picLocks noChangeAspect="1"/>
          </p:cNvPicPr>
          <p:nvPr/>
        </p:nvPicPr>
        <p:blipFill>
          <a:blip r:embed="rId3"/>
          <a:stretch>
            <a:fillRect/>
          </a:stretch>
        </p:blipFill>
        <p:spPr>
          <a:xfrm>
            <a:off x="7744438" y="1529859"/>
            <a:ext cx="1470225" cy="1470225"/>
          </a:xfrm>
          <a:prstGeom prst="rect">
            <a:avLst/>
          </a:prstGeom>
        </p:spPr>
      </p:pic>
      <p:sp>
        <p:nvSpPr>
          <p:cNvPr id="79" name="Picture Placeholder 22">
            <a:extLst>
              <a:ext uri="{FF2B5EF4-FFF2-40B4-BE49-F238E27FC236}">
                <a16:creationId xmlns:a16="http://schemas.microsoft.com/office/drawing/2014/main" id="{665F7523-CE8B-D503-1BC6-63B15AB9EBEA}"/>
              </a:ext>
            </a:extLst>
          </p:cNvPr>
          <p:cNvSpPr>
            <a:spLocks noGrp="1"/>
          </p:cNvSpPr>
          <p:nvPr>
            <p:ph type="pic" sz="quarter" idx="56" hasCustomPrompt="1"/>
          </p:nvPr>
        </p:nvSpPr>
        <p:spPr>
          <a:xfrm>
            <a:off x="7801073"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pic>
        <p:nvPicPr>
          <p:cNvPr id="92" name="Picture 91" descr="Shape, circle&#10;&#10;Description automatically generated">
            <a:extLst>
              <a:ext uri="{FF2B5EF4-FFF2-40B4-BE49-F238E27FC236}">
                <a16:creationId xmlns:a16="http://schemas.microsoft.com/office/drawing/2014/main" id="{29D08FCF-F6FC-BC6A-CCE7-4A2EE890BB2E}"/>
              </a:ext>
            </a:extLst>
          </p:cNvPr>
          <p:cNvPicPr>
            <a:picLocks noChangeAspect="1"/>
          </p:cNvPicPr>
          <p:nvPr/>
        </p:nvPicPr>
        <p:blipFill>
          <a:blip r:embed="rId3"/>
          <a:stretch>
            <a:fillRect/>
          </a:stretch>
        </p:blipFill>
        <p:spPr>
          <a:xfrm>
            <a:off x="10137443" y="1529859"/>
            <a:ext cx="1470225" cy="1470225"/>
          </a:xfrm>
          <a:prstGeom prst="rect">
            <a:avLst/>
          </a:prstGeom>
        </p:spPr>
      </p:pic>
      <p:sp>
        <p:nvSpPr>
          <p:cNvPr id="93" name="Picture Placeholder 22">
            <a:extLst>
              <a:ext uri="{FF2B5EF4-FFF2-40B4-BE49-F238E27FC236}">
                <a16:creationId xmlns:a16="http://schemas.microsoft.com/office/drawing/2014/main" id="{E23C9E85-5198-D37D-43AD-B4654F3B008E}"/>
              </a:ext>
            </a:extLst>
          </p:cNvPr>
          <p:cNvSpPr>
            <a:spLocks noGrp="1"/>
          </p:cNvSpPr>
          <p:nvPr>
            <p:ph type="pic" sz="quarter" idx="57" hasCustomPrompt="1"/>
          </p:nvPr>
        </p:nvSpPr>
        <p:spPr>
          <a:xfrm>
            <a:off x="10194078" y="1586494"/>
            <a:ext cx="1356955" cy="1356955"/>
          </a:xfrm>
          <a:prstGeom prst="ellipse">
            <a:avLst/>
          </a:prstGeom>
          <a:solidFill>
            <a:schemeClr val="bg2"/>
          </a:solidFill>
        </p:spPr>
        <p:txBody>
          <a:bodyPr anchor="ctr">
            <a:noAutofit/>
          </a:bodyPr>
          <a:lstStyle>
            <a:lvl1pPr marL="0" indent="0" algn="ctr">
              <a:buFontTx/>
              <a:buNone/>
              <a:defRPr sz="1200"/>
            </a:lvl1pPr>
          </a:lstStyle>
          <a:p>
            <a:r>
              <a:rPr lang="en-US"/>
              <a:t>Click to insert image</a:t>
            </a:r>
          </a:p>
        </p:txBody>
      </p:sp>
      <p:sp>
        <p:nvSpPr>
          <p:cNvPr id="7" name="TextBox 6">
            <a:extLst>
              <a:ext uri="{FF2B5EF4-FFF2-40B4-BE49-F238E27FC236}">
                <a16:creationId xmlns:a16="http://schemas.microsoft.com/office/drawing/2014/main" id="{D33FB191-CFF0-A19D-BCB9-BA8E98A0924E}"/>
              </a:ext>
            </a:extLst>
          </p:cNvPr>
          <p:cNvSpPr txBox="1"/>
          <p:nvPr/>
        </p:nvSpPr>
        <p:spPr>
          <a:xfrm>
            <a:off x="1360402" y="1709439"/>
            <a:ext cx="184731" cy="369332"/>
          </a:xfrm>
          <a:prstGeom prst="rect">
            <a:avLst/>
          </a:prstGeom>
          <a:noFill/>
        </p:spPr>
        <p:txBody>
          <a:bodyPr wrap="none" rtlCol="0">
            <a:noAutofit/>
          </a:bodyPr>
          <a:lstStyle/>
          <a:p>
            <a:endParaRPr lang="en-US"/>
          </a:p>
        </p:txBody>
      </p:sp>
      <p:sp>
        <p:nvSpPr>
          <p:cNvPr id="12" name="TextBox 11">
            <a:extLst>
              <a:ext uri="{FF2B5EF4-FFF2-40B4-BE49-F238E27FC236}">
                <a16:creationId xmlns:a16="http://schemas.microsoft.com/office/drawing/2014/main" id="{D2AF9F21-069B-8BA2-8582-D66B100E5397}"/>
              </a:ext>
            </a:extLst>
          </p:cNvPr>
          <p:cNvSpPr txBox="1"/>
          <p:nvPr/>
        </p:nvSpPr>
        <p:spPr>
          <a:xfrm>
            <a:off x="3559141" y="1709439"/>
            <a:ext cx="184731" cy="369332"/>
          </a:xfrm>
          <a:prstGeom prst="rect">
            <a:avLst/>
          </a:prstGeom>
          <a:noFill/>
        </p:spPr>
        <p:txBody>
          <a:bodyPr wrap="none" rtlCol="0">
            <a:noAutofit/>
          </a:bodyPr>
          <a:lstStyle/>
          <a:p>
            <a:endParaRPr lang="en-US"/>
          </a:p>
        </p:txBody>
      </p:sp>
      <p:sp>
        <p:nvSpPr>
          <p:cNvPr id="26" name="TextBox 25">
            <a:extLst>
              <a:ext uri="{FF2B5EF4-FFF2-40B4-BE49-F238E27FC236}">
                <a16:creationId xmlns:a16="http://schemas.microsoft.com/office/drawing/2014/main" id="{21F62077-8815-8B2F-EBF0-FB62C1871C3B}"/>
              </a:ext>
            </a:extLst>
          </p:cNvPr>
          <p:cNvSpPr txBox="1"/>
          <p:nvPr/>
        </p:nvSpPr>
        <p:spPr>
          <a:xfrm>
            <a:off x="5943035" y="1709439"/>
            <a:ext cx="184731" cy="369332"/>
          </a:xfrm>
          <a:prstGeom prst="rect">
            <a:avLst/>
          </a:prstGeom>
          <a:noFill/>
        </p:spPr>
        <p:txBody>
          <a:bodyPr wrap="none" rtlCol="0">
            <a:noAutofit/>
          </a:bodyPr>
          <a:lstStyle/>
          <a:p>
            <a:endParaRPr lang="en-US"/>
          </a:p>
        </p:txBody>
      </p:sp>
      <p:sp>
        <p:nvSpPr>
          <p:cNvPr id="40" name="TextBox 39">
            <a:extLst>
              <a:ext uri="{FF2B5EF4-FFF2-40B4-BE49-F238E27FC236}">
                <a16:creationId xmlns:a16="http://schemas.microsoft.com/office/drawing/2014/main" id="{75B854F8-5086-D37C-F008-1663CB896B84}"/>
              </a:ext>
            </a:extLst>
          </p:cNvPr>
          <p:cNvSpPr txBox="1"/>
          <p:nvPr/>
        </p:nvSpPr>
        <p:spPr>
          <a:xfrm>
            <a:off x="8315043" y="1709439"/>
            <a:ext cx="184731" cy="369332"/>
          </a:xfrm>
          <a:prstGeom prst="rect">
            <a:avLst/>
          </a:prstGeom>
          <a:noFill/>
        </p:spPr>
        <p:txBody>
          <a:bodyPr wrap="none" rtlCol="0">
            <a:noAutofit/>
          </a:bodyPr>
          <a:lstStyle/>
          <a:p>
            <a:endParaRPr lang="en-US"/>
          </a:p>
        </p:txBody>
      </p:sp>
      <p:sp>
        <p:nvSpPr>
          <p:cNvPr id="78" name="TextBox 77">
            <a:extLst>
              <a:ext uri="{FF2B5EF4-FFF2-40B4-BE49-F238E27FC236}">
                <a16:creationId xmlns:a16="http://schemas.microsoft.com/office/drawing/2014/main" id="{EF4C87EE-DFF7-7806-8D27-AD03B02E051B}"/>
              </a:ext>
            </a:extLst>
          </p:cNvPr>
          <p:cNvSpPr txBox="1"/>
          <p:nvPr/>
        </p:nvSpPr>
        <p:spPr>
          <a:xfrm>
            <a:off x="10705158" y="1709439"/>
            <a:ext cx="184731" cy="369332"/>
          </a:xfrm>
          <a:prstGeom prst="rect">
            <a:avLst/>
          </a:prstGeom>
          <a:noFill/>
        </p:spPr>
        <p:txBody>
          <a:bodyPr wrap="none" rtlCol="0">
            <a:noAutofit/>
          </a:bodyPr>
          <a:lstStyle/>
          <a:p>
            <a:endParaRPr lang="en-US"/>
          </a:p>
        </p:txBody>
      </p:sp>
      <p:pic>
        <p:nvPicPr>
          <p:cNvPr id="49" name="Picture 48" descr="Shape, circle&#10;&#10;Description automatically generated">
            <a:extLst>
              <a:ext uri="{FF2B5EF4-FFF2-40B4-BE49-F238E27FC236}">
                <a16:creationId xmlns:a16="http://schemas.microsoft.com/office/drawing/2014/main" id="{CE4C8F84-AE5A-F345-AEAE-3DE99E723D6D}"/>
              </a:ext>
            </a:extLst>
          </p:cNvPr>
          <p:cNvPicPr>
            <a:picLocks noChangeAspect="1"/>
          </p:cNvPicPr>
          <p:nvPr userDrawn="1"/>
        </p:nvPicPr>
        <p:blipFill>
          <a:blip r:embed="rId3"/>
          <a:stretch>
            <a:fillRect/>
          </a:stretch>
        </p:blipFill>
        <p:spPr>
          <a:xfrm>
            <a:off x="789160" y="1529859"/>
            <a:ext cx="1470225" cy="1470225"/>
          </a:xfrm>
          <a:prstGeom prst="rect">
            <a:avLst/>
          </a:prstGeom>
        </p:spPr>
      </p:pic>
      <p:sp>
        <p:nvSpPr>
          <p:cNvPr id="50" name="TextBox 49">
            <a:extLst>
              <a:ext uri="{FF2B5EF4-FFF2-40B4-BE49-F238E27FC236}">
                <a16:creationId xmlns:a16="http://schemas.microsoft.com/office/drawing/2014/main" id="{D637067F-B5F8-674A-9D7E-CD5B12F2F3F2}"/>
              </a:ext>
            </a:extLst>
          </p:cNvPr>
          <p:cNvSpPr txBox="1"/>
          <p:nvPr userDrawn="1"/>
        </p:nvSpPr>
        <p:spPr>
          <a:xfrm>
            <a:off x="1360402" y="1709439"/>
            <a:ext cx="184731" cy="369332"/>
          </a:xfrm>
          <a:prstGeom prst="rect">
            <a:avLst/>
          </a:prstGeom>
          <a:noFill/>
        </p:spPr>
        <p:txBody>
          <a:bodyPr wrap="none" rtlCol="0">
            <a:noAutofit/>
          </a:bodyPr>
          <a:lstStyle/>
          <a:p>
            <a:endParaRPr lang="en-US"/>
          </a:p>
        </p:txBody>
      </p:sp>
      <p:sp>
        <p:nvSpPr>
          <p:cNvPr id="51" name="TextBox 50">
            <a:extLst>
              <a:ext uri="{FF2B5EF4-FFF2-40B4-BE49-F238E27FC236}">
                <a16:creationId xmlns:a16="http://schemas.microsoft.com/office/drawing/2014/main" id="{85768899-904F-394E-A7CE-E1521B523FCE}"/>
              </a:ext>
            </a:extLst>
          </p:cNvPr>
          <p:cNvSpPr txBox="1"/>
          <p:nvPr userDrawn="1"/>
        </p:nvSpPr>
        <p:spPr>
          <a:xfrm>
            <a:off x="3559141" y="1709439"/>
            <a:ext cx="184731" cy="369332"/>
          </a:xfrm>
          <a:prstGeom prst="rect">
            <a:avLst/>
          </a:prstGeom>
          <a:noFill/>
        </p:spPr>
        <p:txBody>
          <a:bodyPr wrap="none" rtlCol="0">
            <a:noAutofit/>
          </a:bodyPr>
          <a:lstStyle/>
          <a:p>
            <a:endParaRPr lang="en-US"/>
          </a:p>
        </p:txBody>
      </p:sp>
      <p:sp>
        <p:nvSpPr>
          <p:cNvPr id="52" name="TextBox 51">
            <a:extLst>
              <a:ext uri="{FF2B5EF4-FFF2-40B4-BE49-F238E27FC236}">
                <a16:creationId xmlns:a16="http://schemas.microsoft.com/office/drawing/2014/main" id="{519A2AAD-56D6-0943-86A8-0BEBBCFEDD17}"/>
              </a:ext>
            </a:extLst>
          </p:cNvPr>
          <p:cNvSpPr txBox="1"/>
          <p:nvPr userDrawn="1"/>
        </p:nvSpPr>
        <p:spPr>
          <a:xfrm>
            <a:off x="5943035" y="1709439"/>
            <a:ext cx="184731" cy="369332"/>
          </a:xfrm>
          <a:prstGeom prst="rect">
            <a:avLst/>
          </a:prstGeom>
          <a:noFill/>
        </p:spPr>
        <p:txBody>
          <a:bodyPr wrap="none" rtlCol="0">
            <a:noAutofit/>
          </a:bodyPr>
          <a:lstStyle/>
          <a:p>
            <a:endParaRPr lang="en-US"/>
          </a:p>
        </p:txBody>
      </p:sp>
      <p:sp>
        <p:nvSpPr>
          <p:cNvPr id="60" name="TextBox 59">
            <a:extLst>
              <a:ext uri="{FF2B5EF4-FFF2-40B4-BE49-F238E27FC236}">
                <a16:creationId xmlns:a16="http://schemas.microsoft.com/office/drawing/2014/main" id="{BBA72C94-AC06-C547-B1EC-84BB54937AE9}"/>
              </a:ext>
            </a:extLst>
          </p:cNvPr>
          <p:cNvSpPr txBox="1"/>
          <p:nvPr userDrawn="1"/>
        </p:nvSpPr>
        <p:spPr>
          <a:xfrm>
            <a:off x="8315043" y="1709439"/>
            <a:ext cx="184731" cy="369332"/>
          </a:xfrm>
          <a:prstGeom prst="rect">
            <a:avLst/>
          </a:prstGeom>
          <a:noFill/>
        </p:spPr>
        <p:txBody>
          <a:bodyPr wrap="none" rtlCol="0">
            <a:noAutofit/>
          </a:bodyPr>
          <a:lstStyle/>
          <a:p>
            <a:endParaRPr lang="en-US"/>
          </a:p>
        </p:txBody>
      </p:sp>
      <p:sp>
        <p:nvSpPr>
          <p:cNvPr id="65" name="TextBox 64">
            <a:extLst>
              <a:ext uri="{FF2B5EF4-FFF2-40B4-BE49-F238E27FC236}">
                <a16:creationId xmlns:a16="http://schemas.microsoft.com/office/drawing/2014/main" id="{10742061-A498-6945-B8DB-83ACBA8A7240}"/>
              </a:ext>
            </a:extLst>
          </p:cNvPr>
          <p:cNvSpPr txBox="1"/>
          <p:nvPr userDrawn="1"/>
        </p:nvSpPr>
        <p:spPr>
          <a:xfrm>
            <a:off x="10705158" y="1709439"/>
            <a:ext cx="184731" cy="369332"/>
          </a:xfrm>
          <a:prstGeom prst="rect">
            <a:avLst/>
          </a:prstGeom>
          <a:noFill/>
        </p:spPr>
        <p:txBody>
          <a:bodyPr wrap="none" rtlCol="0">
            <a:noAutofit/>
          </a:bodyPr>
          <a:lstStyle/>
          <a:p>
            <a:endParaRPr lang="en-US"/>
          </a:p>
        </p:txBody>
      </p:sp>
    </p:spTree>
    <p:extLst>
      <p:ext uri="{BB962C8B-B14F-4D97-AF65-F5344CB8AC3E}">
        <p14:creationId xmlns:p14="http://schemas.microsoft.com/office/powerpoint/2010/main" val="222326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ta Statistics No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5" name="Slide Number Placeholder 5">
            <a:extLst>
              <a:ext uri="{FF2B5EF4-FFF2-40B4-BE49-F238E27FC236}">
                <a16:creationId xmlns:a16="http://schemas.microsoft.com/office/drawing/2014/main" id="{6E299301-BFEB-5F17-0227-3C7B6EEDA32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Rectangle 7">
            <a:extLst>
              <a:ext uri="{FF2B5EF4-FFF2-40B4-BE49-F238E27FC236}">
                <a16:creationId xmlns:a16="http://schemas.microsoft.com/office/drawing/2014/main" id="{9EAF700E-8620-D5ED-AE46-849E96AB0580}"/>
              </a:ext>
            </a:extLst>
          </p:cNvPr>
          <p:cNvSpPr/>
          <p:nvPr userDrawn="1"/>
        </p:nvSpPr>
        <p:spPr>
          <a:xfrm>
            <a:off x="568842" y="1158949"/>
            <a:ext cx="3668232"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043A2C9F-D7BB-BDA1-F26C-6EB23B80B24E}"/>
              </a:ext>
            </a:extLst>
          </p:cNvPr>
          <p:cNvSpPr/>
          <p:nvPr userDrawn="1"/>
        </p:nvSpPr>
        <p:spPr>
          <a:xfrm>
            <a:off x="4237075" y="3593805"/>
            <a:ext cx="3742660"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9C81A4A9-01C7-1F36-34B9-3F494F3B7139}"/>
              </a:ext>
            </a:extLst>
          </p:cNvPr>
          <p:cNvSpPr/>
          <p:nvPr userDrawn="1"/>
        </p:nvSpPr>
        <p:spPr>
          <a:xfrm>
            <a:off x="7979735" y="1158949"/>
            <a:ext cx="3668232"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6E7FAB02-1009-A812-E488-078855B1A895}"/>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lvl1pPr>
          </a:lstStyle>
          <a:p>
            <a:pPr lvl="0"/>
            <a:r>
              <a:rPr lang="en-US" dirty="0"/>
              <a:t>LOREM IPSUM DOLOR</a:t>
            </a:r>
          </a:p>
        </p:txBody>
      </p:sp>
      <p:sp>
        <p:nvSpPr>
          <p:cNvPr id="13" name="Text Placeholder 11">
            <a:extLst>
              <a:ext uri="{FF2B5EF4-FFF2-40B4-BE49-F238E27FC236}">
                <a16:creationId xmlns:a16="http://schemas.microsoft.com/office/drawing/2014/main" id="{5A0519ED-D5FF-18A6-B0A8-768E7A971F1E}"/>
              </a:ext>
            </a:extLst>
          </p:cNvPr>
          <p:cNvSpPr>
            <a:spLocks noGrp="1"/>
          </p:cNvSpPr>
          <p:nvPr>
            <p:ph type="body" sz="quarter" idx="14" hasCustomPrompt="1"/>
          </p:nvPr>
        </p:nvSpPr>
        <p:spPr>
          <a:xfrm>
            <a:off x="4350591" y="1299041"/>
            <a:ext cx="1418197" cy="166320"/>
          </a:xfrm>
        </p:spPr>
        <p:txBody>
          <a:bodyPr>
            <a:noAutofit/>
          </a:bodyPr>
          <a:lstStyle>
            <a:lvl1pPr marL="0" indent="0">
              <a:buNone/>
              <a:defRPr sz="600"/>
            </a:lvl1pPr>
          </a:lstStyle>
          <a:p>
            <a:pPr lvl="0"/>
            <a:r>
              <a:rPr lang="en-US"/>
              <a:t>LOREM IPSUM DOLOR</a:t>
            </a:r>
          </a:p>
        </p:txBody>
      </p:sp>
      <p:sp>
        <p:nvSpPr>
          <p:cNvPr id="15" name="Text Placeholder 11">
            <a:extLst>
              <a:ext uri="{FF2B5EF4-FFF2-40B4-BE49-F238E27FC236}">
                <a16:creationId xmlns:a16="http://schemas.microsoft.com/office/drawing/2014/main" id="{6682BF78-521B-3AA2-CAA9-58892779C07A}"/>
              </a:ext>
            </a:extLst>
          </p:cNvPr>
          <p:cNvSpPr>
            <a:spLocks noGrp="1"/>
          </p:cNvSpPr>
          <p:nvPr>
            <p:ph type="body" sz="quarter" idx="15" hasCustomPrompt="1"/>
          </p:nvPr>
        </p:nvSpPr>
        <p:spPr>
          <a:xfrm>
            <a:off x="8135938" y="1299041"/>
            <a:ext cx="1418197" cy="166320"/>
          </a:xfrm>
        </p:spPr>
        <p:txBody>
          <a:bodyPr>
            <a:noAutofit/>
          </a:bodyPr>
          <a:lstStyle>
            <a:lvl1pPr marL="0" indent="0">
              <a:buNone/>
              <a:defRPr sz="600"/>
            </a:lvl1pPr>
          </a:lstStyle>
          <a:p>
            <a:pPr lvl="0"/>
            <a:r>
              <a:rPr lang="en-US"/>
              <a:t>LOREM IPSUM DOLOR</a:t>
            </a:r>
          </a:p>
        </p:txBody>
      </p:sp>
      <p:sp>
        <p:nvSpPr>
          <p:cNvPr id="16" name="Text Placeholder 11">
            <a:extLst>
              <a:ext uri="{FF2B5EF4-FFF2-40B4-BE49-F238E27FC236}">
                <a16:creationId xmlns:a16="http://schemas.microsoft.com/office/drawing/2014/main" id="{ACDF3FC1-979B-8ECE-1803-73B925E47634}"/>
              </a:ext>
            </a:extLst>
          </p:cNvPr>
          <p:cNvSpPr>
            <a:spLocks noGrp="1"/>
          </p:cNvSpPr>
          <p:nvPr>
            <p:ph type="body" sz="quarter" idx="16" hasCustomPrompt="1"/>
          </p:nvPr>
        </p:nvSpPr>
        <p:spPr>
          <a:xfrm>
            <a:off x="632479" y="3840535"/>
            <a:ext cx="1418197" cy="166320"/>
          </a:xfrm>
        </p:spPr>
        <p:txBody>
          <a:bodyPr>
            <a:noAutofit/>
          </a:bodyPr>
          <a:lstStyle>
            <a:lvl1pPr marL="0" indent="0">
              <a:buNone/>
              <a:defRPr sz="600"/>
            </a:lvl1pPr>
          </a:lstStyle>
          <a:p>
            <a:pPr lvl="0"/>
            <a:r>
              <a:rPr lang="en-US"/>
              <a:t>LOREM IPSUM DOLOR</a:t>
            </a:r>
          </a:p>
        </p:txBody>
      </p:sp>
      <p:sp>
        <p:nvSpPr>
          <p:cNvPr id="18" name="Text Placeholder 11">
            <a:extLst>
              <a:ext uri="{FF2B5EF4-FFF2-40B4-BE49-F238E27FC236}">
                <a16:creationId xmlns:a16="http://schemas.microsoft.com/office/drawing/2014/main" id="{A69CBA21-EBF9-F33A-FB8B-42326F190EE9}"/>
              </a:ext>
            </a:extLst>
          </p:cNvPr>
          <p:cNvSpPr>
            <a:spLocks noGrp="1"/>
          </p:cNvSpPr>
          <p:nvPr>
            <p:ph type="body" sz="quarter" idx="17" hasCustomPrompt="1"/>
          </p:nvPr>
        </p:nvSpPr>
        <p:spPr>
          <a:xfrm>
            <a:off x="4350591" y="3840535"/>
            <a:ext cx="1418197" cy="166320"/>
          </a:xfrm>
        </p:spPr>
        <p:txBody>
          <a:bodyPr>
            <a:noAutofit/>
          </a:bodyPr>
          <a:lstStyle>
            <a:lvl1pPr marL="0" indent="0">
              <a:buNone/>
              <a:defRPr sz="600"/>
            </a:lvl1pPr>
          </a:lstStyle>
          <a:p>
            <a:pPr lvl="0"/>
            <a:r>
              <a:rPr lang="en-US"/>
              <a:t>LOREM IPSUM DOLOR</a:t>
            </a:r>
          </a:p>
        </p:txBody>
      </p:sp>
      <p:sp>
        <p:nvSpPr>
          <p:cNvPr id="23" name="Text Placeholder 11">
            <a:extLst>
              <a:ext uri="{FF2B5EF4-FFF2-40B4-BE49-F238E27FC236}">
                <a16:creationId xmlns:a16="http://schemas.microsoft.com/office/drawing/2014/main" id="{1A7B0EF2-9EC6-89BE-8B00-C3A5454FED59}"/>
              </a:ext>
            </a:extLst>
          </p:cNvPr>
          <p:cNvSpPr>
            <a:spLocks noGrp="1"/>
          </p:cNvSpPr>
          <p:nvPr>
            <p:ph type="body" sz="quarter" idx="18" hasCustomPrompt="1"/>
          </p:nvPr>
        </p:nvSpPr>
        <p:spPr>
          <a:xfrm>
            <a:off x="8135938" y="3840535"/>
            <a:ext cx="1418197" cy="166320"/>
          </a:xfrm>
        </p:spPr>
        <p:txBody>
          <a:bodyPr>
            <a:noAutofit/>
          </a:bodyPr>
          <a:lstStyle>
            <a:lvl1pPr marL="0" indent="0">
              <a:buNone/>
              <a:defRPr sz="600"/>
            </a:lvl1pPr>
          </a:lstStyle>
          <a:p>
            <a:pPr lvl="0"/>
            <a:r>
              <a:rPr lang="en-US"/>
              <a:t>LOREM IPSUM DOLOR</a:t>
            </a:r>
          </a:p>
        </p:txBody>
      </p:sp>
      <p:sp>
        <p:nvSpPr>
          <p:cNvPr id="24" name="Text Placeholder 14">
            <a:extLst>
              <a:ext uri="{FF2B5EF4-FFF2-40B4-BE49-F238E27FC236}">
                <a16:creationId xmlns:a16="http://schemas.microsoft.com/office/drawing/2014/main" id="{08E5CFBC-F043-C893-9501-1E866AAC7397}"/>
              </a:ext>
            </a:extLst>
          </p:cNvPr>
          <p:cNvSpPr>
            <a:spLocks noGrp="1"/>
          </p:cNvSpPr>
          <p:nvPr>
            <p:ph type="body" sz="quarter" idx="19" hasCustomPrompt="1"/>
          </p:nvPr>
        </p:nvSpPr>
        <p:spPr>
          <a:xfrm>
            <a:off x="8135938" y="1782482"/>
            <a:ext cx="3428533" cy="1423988"/>
          </a:xfrm>
        </p:spPr>
        <p:txBody>
          <a:bodyPr>
            <a:noAutofit/>
          </a:bodyPr>
          <a:lstStyle>
            <a:lvl1pPr marL="0" indent="0" algn="l">
              <a:buNone/>
              <a:defRPr sz="6000"/>
            </a:lvl1pPr>
          </a:lstStyle>
          <a:p>
            <a:pPr lvl="0"/>
            <a:r>
              <a:rPr lang="en-US" dirty="0"/>
              <a:t>+23%</a:t>
            </a:r>
          </a:p>
        </p:txBody>
      </p:sp>
      <p:sp>
        <p:nvSpPr>
          <p:cNvPr id="25" name="Text Placeholder 14">
            <a:extLst>
              <a:ext uri="{FF2B5EF4-FFF2-40B4-BE49-F238E27FC236}">
                <a16:creationId xmlns:a16="http://schemas.microsoft.com/office/drawing/2014/main" id="{EABD682A-A93A-16CE-CD78-77721410B5F8}"/>
              </a:ext>
            </a:extLst>
          </p:cNvPr>
          <p:cNvSpPr>
            <a:spLocks noGrp="1"/>
          </p:cNvSpPr>
          <p:nvPr>
            <p:ph type="body" sz="quarter" idx="20" hasCustomPrompt="1"/>
          </p:nvPr>
        </p:nvSpPr>
        <p:spPr>
          <a:xfrm>
            <a:off x="4350591" y="4275063"/>
            <a:ext cx="3428533" cy="1423988"/>
          </a:xfrm>
        </p:spPr>
        <p:txBody>
          <a:bodyPr>
            <a:noAutofit/>
          </a:bodyPr>
          <a:lstStyle>
            <a:lvl1pPr marL="0" indent="0">
              <a:buNone/>
              <a:defRPr sz="6000"/>
            </a:lvl1pPr>
          </a:lstStyle>
          <a:p>
            <a:pPr lvl="0"/>
            <a:r>
              <a:rPr lang="en-US" dirty="0"/>
              <a:t>Rocket ABC</a:t>
            </a:r>
          </a:p>
        </p:txBody>
      </p:sp>
      <p:sp>
        <p:nvSpPr>
          <p:cNvPr id="26" name="Text Placeholder 14">
            <a:extLst>
              <a:ext uri="{FF2B5EF4-FFF2-40B4-BE49-F238E27FC236}">
                <a16:creationId xmlns:a16="http://schemas.microsoft.com/office/drawing/2014/main" id="{33BE41EF-9780-BB0A-FE93-2B3D57AD22D4}"/>
              </a:ext>
            </a:extLst>
          </p:cNvPr>
          <p:cNvSpPr>
            <a:spLocks noGrp="1"/>
          </p:cNvSpPr>
          <p:nvPr>
            <p:ph type="body" sz="quarter" idx="21" hasCustomPrompt="1"/>
          </p:nvPr>
        </p:nvSpPr>
        <p:spPr>
          <a:xfrm>
            <a:off x="571967" y="4275063"/>
            <a:ext cx="3428533" cy="1423988"/>
          </a:xfrm>
        </p:spPr>
        <p:txBody>
          <a:bodyPr>
            <a:noAutofit/>
          </a:bodyPr>
          <a:lstStyle>
            <a:lvl1pPr marL="0" indent="0" algn="l">
              <a:buNone/>
              <a:defRPr sz="6000"/>
            </a:lvl1pPr>
          </a:lstStyle>
          <a:p>
            <a:pPr lvl="0"/>
            <a:r>
              <a:rPr lang="en-US" dirty="0"/>
              <a:t>-23%</a:t>
            </a:r>
          </a:p>
        </p:txBody>
      </p:sp>
      <p:sp>
        <p:nvSpPr>
          <p:cNvPr id="27" name="Text Placeholder 14">
            <a:extLst>
              <a:ext uri="{FF2B5EF4-FFF2-40B4-BE49-F238E27FC236}">
                <a16:creationId xmlns:a16="http://schemas.microsoft.com/office/drawing/2014/main" id="{A046277B-BD16-6574-4643-EF654DB96C23}"/>
              </a:ext>
            </a:extLst>
          </p:cNvPr>
          <p:cNvSpPr>
            <a:spLocks noGrp="1"/>
          </p:cNvSpPr>
          <p:nvPr>
            <p:ph type="body" sz="quarter" idx="22" hasCustomPrompt="1"/>
          </p:nvPr>
        </p:nvSpPr>
        <p:spPr>
          <a:xfrm>
            <a:off x="627529" y="1782482"/>
            <a:ext cx="3428533" cy="1423988"/>
          </a:xfrm>
        </p:spPr>
        <p:txBody>
          <a:bodyPr>
            <a:noAutofit/>
          </a:bodyPr>
          <a:lstStyle>
            <a:lvl1pPr marL="0" indent="0" algn="l">
              <a:buNone/>
              <a:defRPr sz="6000"/>
            </a:lvl1pPr>
          </a:lstStyle>
          <a:p>
            <a:pPr lvl="0"/>
            <a:r>
              <a:rPr lang="en-US" dirty="0"/>
              <a:t>$12M</a:t>
            </a:r>
          </a:p>
        </p:txBody>
      </p:sp>
      <p:sp>
        <p:nvSpPr>
          <p:cNvPr id="28" name="Text Placeholder 14">
            <a:extLst>
              <a:ext uri="{FF2B5EF4-FFF2-40B4-BE49-F238E27FC236}">
                <a16:creationId xmlns:a16="http://schemas.microsoft.com/office/drawing/2014/main" id="{34855C2C-9FDD-F2AD-346B-BAD7F5A006D6}"/>
              </a:ext>
            </a:extLst>
          </p:cNvPr>
          <p:cNvSpPr>
            <a:spLocks noGrp="1"/>
          </p:cNvSpPr>
          <p:nvPr>
            <p:ph type="body" sz="quarter" idx="23" hasCustomPrompt="1"/>
          </p:nvPr>
        </p:nvSpPr>
        <p:spPr>
          <a:xfrm>
            <a:off x="4393277" y="1793050"/>
            <a:ext cx="3428533" cy="1423988"/>
          </a:xfrm>
        </p:spPr>
        <p:txBody>
          <a:bodyPr>
            <a:noAutofit/>
          </a:bodyPr>
          <a:lstStyle>
            <a:lvl1pPr marL="0" indent="0" algn="l">
              <a:buNone/>
              <a:defRPr sz="6000"/>
            </a:lvl1pPr>
          </a:lstStyle>
          <a:p>
            <a:pPr lvl="0"/>
            <a:r>
              <a:rPr lang="en-US" dirty="0"/>
              <a:t>01%</a:t>
            </a:r>
          </a:p>
        </p:txBody>
      </p:sp>
      <p:sp>
        <p:nvSpPr>
          <p:cNvPr id="29" name="Text Placeholder 14">
            <a:extLst>
              <a:ext uri="{FF2B5EF4-FFF2-40B4-BE49-F238E27FC236}">
                <a16:creationId xmlns:a16="http://schemas.microsoft.com/office/drawing/2014/main" id="{436C67DF-6494-7353-1B02-AAE39FB02313}"/>
              </a:ext>
            </a:extLst>
          </p:cNvPr>
          <p:cNvSpPr>
            <a:spLocks noGrp="1"/>
          </p:cNvSpPr>
          <p:nvPr>
            <p:ph type="body" sz="quarter" idx="24" hasCustomPrompt="1"/>
          </p:nvPr>
        </p:nvSpPr>
        <p:spPr>
          <a:xfrm>
            <a:off x="8135938" y="4275063"/>
            <a:ext cx="3428533" cy="1423988"/>
          </a:xfrm>
        </p:spPr>
        <p:txBody>
          <a:bodyPr>
            <a:noAutofit/>
          </a:bodyPr>
          <a:lstStyle>
            <a:lvl1pPr marL="0" indent="0" algn="l">
              <a:buNone/>
              <a:defRPr sz="6000"/>
            </a:lvl1pPr>
          </a:lstStyle>
          <a:p>
            <a:pPr lvl="0"/>
            <a:r>
              <a:rPr lang="en-US" dirty="0"/>
              <a:t>$32B</a:t>
            </a:r>
          </a:p>
        </p:txBody>
      </p:sp>
    </p:spTree>
    <p:extLst>
      <p:ext uri="{BB962C8B-B14F-4D97-AF65-F5344CB8AC3E}">
        <p14:creationId xmlns:p14="http://schemas.microsoft.com/office/powerpoint/2010/main" val="1747575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ata Statistics Color">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014D79C-EF47-4A4D-AECB-AAC0C88C18B1}"/>
              </a:ext>
            </a:extLst>
          </p:cNvPr>
          <p:cNvSpPr/>
          <p:nvPr userDrawn="1"/>
        </p:nvSpPr>
        <p:spPr>
          <a:xfrm>
            <a:off x="7979735" y="3593805"/>
            <a:ext cx="3668232" cy="2434856"/>
          </a:xfrm>
          <a:prstGeom prst="rect">
            <a:avLst/>
          </a:prstGeom>
          <a:solidFill>
            <a:schemeClr val="accent5">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Rectangle 18">
            <a:extLst>
              <a:ext uri="{FF2B5EF4-FFF2-40B4-BE49-F238E27FC236}">
                <a16:creationId xmlns:a16="http://schemas.microsoft.com/office/drawing/2014/main" id="{B8FBA231-9BC3-A040-B1C8-C8DCF4F17CC6}"/>
              </a:ext>
            </a:extLst>
          </p:cNvPr>
          <p:cNvSpPr/>
          <p:nvPr userDrawn="1"/>
        </p:nvSpPr>
        <p:spPr>
          <a:xfrm>
            <a:off x="568842" y="3593805"/>
            <a:ext cx="3668232" cy="24348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5" name="Slide Number Placeholder 5">
            <a:extLst>
              <a:ext uri="{FF2B5EF4-FFF2-40B4-BE49-F238E27FC236}">
                <a16:creationId xmlns:a16="http://schemas.microsoft.com/office/drawing/2014/main" id="{6E299301-BFEB-5F17-0227-3C7B6EEDA32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Rectangle 7">
            <a:extLst>
              <a:ext uri="{FF2B5EF4-FFF2-40B4-BE49-F238E27FC236}">
                <a16:creationId xmlns:a16="http://schemas.microsoft.com/office/drawing/2014/main" id="{9EAF700E-8620-D5ED-AE46-849E96AB0580}"/>
              </a:ext>
            </a:extLst>
          </p:cNvPr>
          <p:cNvSpPr/>
          <p:nvPr userDrawn="1"/>
        </p:nvSpPr>
        <p:spPr>
          <a:xfrm>
            <a:off x="568842" y="1158949"/>
            <a:ext cx="3668232" cy="2434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043A2C9F-D7BB-BDA1-F26C-6EB23B80B24E}"/>
              </a:ext>
            </a:extLst>
          </p:cNvPr>
          <p:cNvSpPr/>
          <p:nvPr userDrawn="1"/>
        </p:nvSpPr>
        <p:spPr>
          <a:xfrm>
            <a:off x="4237075" y="3593805"/>
            <a:ext cx="3742660" cy="24348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9C81A4A9-01C7-1F36-34B9-3F494F3B7139}"/>
              </a:ext>
            </a:extLst>
          </p:cNvPr>
          <p:cNvSpPr/>
          <p:nvPr userDrawn="1"/>
        </p:nvSpPr>
        <p:spPr>
          <a:xfrm>
            <a:off x="7979735" y="1158949"/>
            <a:ext cx="3668232" cy="24348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6E7FAB02-1009-A812-E488-078855B1A895}"/>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13" name="Text Placeholder 11">
            <a:extLst>
              <a:ext uri="{FF2B5EF4-FFF2-40B4-BE49-F238E27FC236}">
                <a16:creationId xmlns:a16="http://schemas.microsoft.com/office/drawing/2014/main" id="{5A0519ED-D5FF-18A6-B0A8-768E7A971F1E}"/>
              </a:ext>
            </a:extLst>
          </p:cNvPr>
          <p:cNvSpPr>
            <a:spLocks noGrp="1"/>
          </p:cNvSpPr>
          <p:nvPr>
            <p:ph type="body" sz="quarter" idx="14" hasCustomPrompt="1"/>
          </p:nvPr>
        </p:nvSpPr>
        <p:spPr>
          <a:xfrm>
            <a:off x="4350591" y="1299041"/>
            <a:ext cx="1418197" cy="166320"/>
          </a:xfrm>
        </p:spPr>
        <p:txBody>
          <a:bodyPr>
            <a:noAutofit/>
          </a:bodyPr>
          <a:lstStyle>
            <a:lvl1pPr marL="0" indent="0">
              <a:buNone/>
              <a:defRPr sz="600"/>
            </a:lvl1pPr>
          </a:lstStyle>
          <a:p>
            <a:pPr lvl="0"/>
            <a:r>
              <a:rPr lang="en-US"/>
              <a:t>LOREM IPSUM DOLOR</a:t>
            </a:r>
          </a:p>
        </p:txBody>
      </p:sp>
      <p:sp>
        <p:nvSpPr>
          <p:cNvPr id="15" name="Text Placeholder 11">
            <a:extLst>
              <a:ext uri="{FF2B5EF4-FFF2-40B4-BE49-F238E27FC236}">
                <a16:creationId xmlns:a16="http://schemas.microsoft.com/office/drawing/2014/main" id="{6682BF78-521B-3AA2-CAA9-58892779C07A}"/>
              </a:ext>
            </a:extLst>
          </p:cNvPr>
          <p:cNvSpPr>
            <a:spLocks noGrp="1"/>
          </p:cNvSpPr>
          <p:nvPr>
            <p:ph type="body" sz="quarter" idx="15" hasCustomPrompt="1"/>
          </p:nvPr>
        </p:nvSpPr>
        <p:spPr>
          <a:xfrm>
            <a:off x="8135938" y="1299041"/>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16" name="Text Placeholder 11">
            <a:extLst>
              <a:ext uri="{FF2B5EF4-FFF2-40B4-BE49-F238E27FC236}">
                <a16:creationId xmlns:a16="http://schemas.microsoft.com/office/drawing/2014/main" id="{ACDF3FC1-979B-8ECE-1803-73B925E47634}"/>
              </a:ext>
            </a:extLst>
          </p:cNvPr>
          <p:cNvSpPr>
            <a:spLocks noGrp="1"/>
          </p:cNvSpPr>
          <p:nvPr>
            <p:ph type="body" sz="quarter" idx="16" hasCustomPrompt="1"/>
          </p:nvPr>
        </p:nvSpPr>
        <p:spPr>
          <a:xfrm>
            <a:off x="632479" y="3840535"/>
            <a:ext cx="1418197" cy="166320"/>
          </a:xfrm>
        </p:spPr>
        <p:txBody>
          <a:bodyPr>
            <a:noAutofit/>
          </a:bodyPr>
          <a:lstStyle>
            <a:lvl1pPr marL="0" indent="0">
              <a:buNone/>
              <a:defRPr sz="600"/>
            </a:lvl1pPr>
          </a:lstStyle>
          <a:p>
            <a:pPr lvl="0"/>
            <a:r>
              <a:rPr lang="en-US"/>
              <a:t>LOREM IPSUM DOLOR</a:t>
            </a:r>
          </a:p>
        </p:txBody>
      </p:sp>
      <p:sp>
        <p:nvSpPr>
          <p:cNvPr id="18" name="Text Placeholder 11">
            <a:extLst>
              <a:ext uri="{FF2B5EF4-FFF2-40B4-BE49-F238E27FC236}">
                <a16:creationId xmlns:a16="http://schemas.microsoft.com/office/drawing/2014/main" id="{A69CBA21-EBF9-F33A-FB8B-42326F190EE9}"/>
              </a:ext>
            </a:extLst>
          </p:cNvPr>
          <p:cNvSpPr>
            <a:spLocks noGrp="1"/>
          </p:cNvSpPr>
          <p:nvPr>
            <p:ph type="body" sz="quarter" idx="17" hasCustomPrompt="1"/>
          </p:nvPr>
        </p:nvSpPr>
        <p:spPr>
          <a:xfrm>
            <a:off x="4350591" y="3840535"/>
            <a:ext cx="1418197" cy="166320"/>
          </a:xfrm>
        </p:spPr>
        <p:txBody>
          <a:bodyPr>
            <a:noAutofit/>
          </a:bodyPr>
          <a:lstStyle>
            <a:lvl1pPr marL="0" indent="0">
              <a:buNone/>
              <a:defRPr sz="600">
                <a:solidFill>
                  <a:schemeClr val="bg1"/>
                </a:solidFill>
              </a:defRPr>
            </a:lvl1pPr>
          </a:lstStyle>
          <a:p>
            <a:pPr lvl="0"/>
            <a:r>
              <a:rPr lang="en-US"/>
              <a:t>LOREM IPSUM DOLOR</a:t>
            </a:r>
          </a:p>
        </p:txBody>
      </p:sp>
      <p:sp>
        <p:nvSpPr>
          <p:cNvPr id="23" name="Text Placeholder 11">
            <a:extLst>
              <a:ext uri="{FF2B5EF4-FFF2-40B4-BE49-F238E27FC236}">
                <a16:creationId xmlns:a16="http://schemas.microsoft.com/office/drawing/2014/main" id="{1A7B0EF2-9EC6-89BE-8B00-C3A5454FED59}"/>
              </a:ext>
            </a:extLst>
          </p:cNvPr>
          <p:cNvSpPr>
            <a:spLocks noGrp="1"/>
          </p:cNvSpPr>
          <p:nvPr>
            <p:ph type="body" sz="quarter" idx="18" hasCustomPrompt="1"/>
          </p:nvPr>
        </p:nvSpPr>
        <p:spPr>
          <a:xfrm>
            <a:off x="8135938" y="3840535"/>
            <a:ext cx="1418197" cy="166320"/>
          </a:xfrm>
        </p:spPr>
        <p:txBody>
          <a:bodyPr>
            <a:noAutofit/>
          </a:bodyPr>
          <a:lstStyle>
            <a:lvl1pPr marL="0" indent="0">
              <a:buNone/>
              <a:defRPr sz="600">
                <a:solidFill>
                  <a:schemeClr val="bg1"/>
                </a:solidFill>
              </a:defRPr>
            </a:lvl1pPr>
          </a:lstStyle>
          <a:p>
            <a:pPr lvl="0"/>
            <a:r>
              <a:rPr lang="en-US"/>
              <a:t>LOREM IPSUM DOLOR</a:t>
            </a:r>
          </a:p>
        </p:txBody>
      </p:sp>
      <p:sp>
        <p:nvSpPr>
          <p:cNvPr id="24" name="Text Placeholder 14">
            <a:extLst>
              <a:ext uri="{FF2B5EF4-FFF2-40B4-BE49-F238E27FC236}">
                <a16:creationId xmlns:a16="http://schemas.microsoft.com/office/drawing/2014/main" id="{08E5CFBC-F043-C893-9501-1E866AAC7397}"/>
              </a:ext>
            </a:extLst>
          </p:cNvPr>
          <p:cNvSpPr>
            <a:spLocks noGrp="1"/>
          </p:cNvSpPr>
          <p:nvPr>
            <p:ph type="body" sz="quarter" idx="19" hasCustomPrompt="1"/>
          </p:nvPr>
        </p:nvSpPr>
        <p:spPr>
          <a:xfrm>
            <a:off x="8135938" y="1782482"/>
            <a:ext cx="3428533" cy="1423988"/>
          </a:xfrm>
        </p:spPr>
        <p:txBody>
          <a:bodyPr>
            <a:noAutofit/>
          </a:bodyPr>
          <a:lstStyle>
            <a:lvl1pPr marL="0" indent="0" algn="l">
              <a:buNone/>
              <a:defRPr sz="6000">
                <a:solidFill>
                  <a:schemeClr val="bg1"/>
                </a:solidFill>
              </a:defRPr>
            </a:lvl1pPr>
          </a:lstStyle>
          <a:p>
            <a:pPr lvl="0"/>
            <a:r>
              <a:rPr lang="en-US" dirty="0"/>
              <a:t>+23%</a:t>
            </a:r>
          </a:p>
        </p:txBody>
      </p:sp>
      <p:sp>
        <p:nvSpPr>
          <p:cNvPr id="25" name="Text Placeholder 14">
            <a:extLst>
              <a:ext uri="{FF2B5EF4-FFF2-40B4-BE49-F238E27FC236}">
                <a16:creationId xmlns:a16="http://schemas.microsoft.com/office/drawing/2014/main" id="{EABD682A-A93A-16CE-CD78-77721410B5F8}"/>
              </a:ext>
            </a:extLst>
          </p:cNvPr>
          <p:cNvSpPr>
            <a:spLocks noGrp="1"/>
          </p:cNvSpPr>
          <p:nvPr>
            <p:ph type="body" sz="quarter" idx="20" hasCustomPrompt="1"/>
          </p:nvPr>
        </p:nvSpPr>
        <p:spPr>
          <a:xfrm>
            <a:off x="4350591" y="4275063"/>
            <a:ext cx="3428533" cy="1423988"/>
          </a:xfrm>
        </p:spPr>
        <p:txBody>
          <a:bodyPr>
            <a:noAutofit/>
          </a:bodyPr>
          <a:lstStyle>
            <a:lvl1pPr marL="0" indent="0">
              <a:buNone/>
              <a:defRPr sz="6000">
                <a:solidFill>
                  <a:schemeClr val="bg1"/>
                </a:solidFill>
              </a:defRPr>
            </a:lvl1pPr>
          </a:lstStyle>
          <a:p>
            <a:pPr lvl="0"/>
            <a:r>
              <a:rPr lang="en-US" dirty="0"/>
              <a:t>Rocket ABC</a:t>
            </a:r>
          </a:p>
        </p:txBody>
      </p:sp>
      <p:sp>
        <p:nvSpPr>
          <p:cNvPr id="26" name="Text Placeholder 14">
            <a:extLst>
              <a:ext uri="{FF2B5EF4-FFF2-40B4-BE49-F238E27FC236}">
                <a16:creationId xmlns:a16="http://schemas.microsoft.com/office/drawing/2014/main" id="{33BE41EF-9780-BB0A-FE93-2B3D57AD22D4}"/>
              </a:ext>
            </a:extLst>
          </p:cNvPr>
          <p:cNvSpPr>
            <a:spLocks noGrp="1"/>
          </p:cNvSpPr>
          <p:nvPr>
            <p:ph type="body" sz="quarter" idx="21" hasCustomPrompt="1"/>
          </p:nvPr>
        </p:nvSpPr>
        <p:spPr>
          <a:xfrm>
            <a:off x="571967" y="4275063"/>
            <a:ext cx="3428533" cy="1423988"/>
          </a:xfrm>
        </p:spPr>
        <p:txBody>
          <a:bodyPr>
            <a:noAutofit/>
          </a:bodyPr>
          <a:lstStyle>
            <a:lvl1pPr marL="0" indent="0" algn="l">
              <a:buNone/>
              <a:defRPr sz="6000"/>
            </a:lvl1pPr>
          </a:lstStyle>
          <a:p>
            <a:pPr lvl="0"/>
            <a:r>
              <a:rPr lang="en-US" dirty="0"/>
              <a:t>-23%</a:t>
            </a:r>
          </a:p>
        </p:txBody>
      </p:sp>
      <p:sp>
        <p:nvSpPr>
          <p:cNvPr id="27" name="Text Placeholder 14">
            <a:extLst>
              <a:ext uri="{FF2B5EF4-FFF2-40B4-BE49-F238E27FC236}">
                <a16:creationId xmlns:a16="http://schemas.microsoft.com/office/drawing/2014/main" id="{A046277B-BD16-6574-4643-EF654DB96C23}"/>
              </a:ext>
            </a:extLst>
          </p:cNvPr>
          <p:cNvSpPr>
            <a:spLocks noGrp="1"/>
          </p:cNvSpPr>
          <p:nvPr>
            <p:ph type="body" sz="quarter" idx="22" hasCustomPrompt="1"/>
          </p:nvPr>
        </p:nvSpPr>
        <p:spPr>
          <a:xfrm>
            <a:off x="627529" y="1782482"/>
            <a:ext cx="3428533" cy="1423988"/>
          </a:xfrm>
        </p:spPr>
        <p:txBody>
          <a:bodyPr>
            <a:noAutofit/>
          </a:bodyPr>
          <a:lstStyle>
            <a:lvl1pPr marL="0" indent="0" algn="l">
              <a:buNone/>
              <a:defRPr sz="6000">
                <a:solidFill>
                  <a:schemeClr val="bg1"/>
                </a:solidFill>
              </a:defRPr>
            </a:lvl1pPr>
          </a:lstStyle>
          <a:p>
            <a:pPr lvl="0"/>
            <a:r>
              <a:rPr lang="en-US" dirty="0"/>
              <a:t>$12M</a:t>
            </a:r>
          </a:p>
        </p:txBody>
      </p:sp>
      <p:sp>
        <p:nvSpPr>
          <p:cNvPr id="28" name="Text Placeholder 14">
            <a:extLst>
              <a:ext uri="{FF2B5EF4-FFF2-40B4-BE49-F238E27FC236}">
                <a16:creationId xmlns:a16="http://schemas.microsoft.com/office/drawing/2014/main" id="{34855C2C-9FDD-F2AD-346B-BAD7F5A006D6}"/>
              </a:ext>
            </a:extLst>
          </p:cNvPr>
          <p:cNvSpPr>
            <a:spLocks noGrp="1"/>
          </p:cNvSpPr>
          <p:nvPr>
            <p:ph type="body" sz="quarter" idx="23" hasCustomPrompt="1"/>
          </p:nvPr>
        </p:nvSpPr>
        <p:spPr>
          <a:xfrm>
            <a:off x="4393277" y="1793050"/>
            <a:ext cx="3428533" cy="1423988"/>
          </a:xfrm>
        </p:spPr>
        <p:txBody>
          <a:bodyPr>
            <a:noAutofit/>
          </a:bodyPr>
          <a:lstStyle>
            <a:lvl1pPr marL="0" indent="0" algn="l">
              <a:buNone/>
              <a:defRPr sz="6000"/>
            </a:lvl1pPr>
          </a:lstStyle>
          <a:p>
            <a:pPr lvl="0"/>
            <a:r>
              <a:rPr lang="en-US" dirty="0"/>
              <a:t>01%</a:t>
            </a:r>
          </a:p>
        </p:txBody>
      </p:sp>
      <p:sp>
        <p:nvSpPr>
          <p:cNvPr id="29" name="Text Placeholder 14">
            <a:extLst>
              <a:ext uri="{FF2B5EF4-FFF2-40B4-BE49-F238E27FC236}">
                <a16:creationId xmlns:a16="http://schemas.microsoft.com/office/drawing/2014/main" id="{436C67DF-6494-7353-1B02-AAE39FB02313}"/>
              </a:ext>
            </a:extLst>
          </p:cNvPr>
          <p:cNvSpPr>
            <a:spLocks noGrp="1"/>
          </p:cNvSpPr>
          <p:nvPr>
            <p:ph type="body" sz="quarter" idx="24" hasCustomPrompt="1"/>
          </p:nvPr>
        </p:nvSpPr>
        <p:spPr>
          <a:xfrm>
            <a:off x="8135938" y="4275063"/>
            <a:ext cx="3428533" cy="1423988"/>
          </a:xfrm>
        </p:spPr>
        <p:txBody>
          <a:bodyPr>
            <a:noAutofit/>
          </a:bodyPr>
          <a:lstStyle>
            <a:lvl1pPr marL="0" indent="0" algn="l">
              <a:buNone/>
              <a:defRPr sz="6000">
                <a:solidFill>
                  <a:schemeClr val="bg1"/>
                </a:solidFill>
              </a:defRPr>
            </a:lvl1pPr>
          </a:lstStyle>
          <a:p>
            <a:pPr lvl="0"/>
            <a:r>
              <a:rPr lang="en-US" dirty="0"/>
              <a:t>$32B</a:t>
            </a:r>
          </a:p>
        </p:txBody>
      </p:sp>
    </p:spTree>
    <p:extLst>
      <p:ext uri="{BB962C8B-B14F-4D97-AF65-F5344CB8AC3E}">
        <p14:creationId xmlns:p14="http://schemas.microsoft.com/office/powerpoint/2010/main" val="28608730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Data Statistics No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14" name="Slide Number Placeholder 5">
            <a:extLst>
              <a:ext uri="{FF2B5EF4-FFF2-40B4-BE49-F238E27FC236}">
                <a16:creationId xmlns:a16="http://schemas.microsoft.com/office/drawing/2014/main" id="{85A54BC4-4AB8-B62B-93FF-440ED25349F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Rectangle 1">
            <a:extLst>
              <a:ext uri="{FF2B5EF4-FFF2-40B4-BE49-F238E27FC236}">
                <a16:creationId xmlns:a16="http://schemas.microsoft.com/office/drawing/2014/main" id="{92B237BE-844C-D0E0-0D09-631934125D67}"/>
              </a:ext>
            </a:extLst>
          </p:cNvPr>
          <p:cNvSpPr/>
          <p:nvPr userDrawn="1"/>
        </p:nvSpPr>
        <p:spPr>
          <a:xfrm>
            <a:off x="541132" y="1202632"/>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 name="Rectangle 2">
            <a:extLst>
              <a:ext uri="{FF2B5EF4-FFF2-40B4-BE49-F238E27FC236}">
                <a16:creationId xmlns:a16="http://schemas.microsoft.com/office/drawing/2014/main" id="{8509148E-8504-489C-5D1F-72E6FDD2287E}"/>
              </a:ext>
            </a:extLst>
          </p:cNvPr>
          <p:cNvSpPr/>
          <p:nvPr userDrawn="1"/>
        </p:nvSpPr>
        <p:spPr>
          <a:xfrm>
            <a:off x="3449063" y="1233881"/>
            <a:ext cx="2659267" cy="243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Rectangle 4">
            <a:extLst>
              <a:ext uri="{FF2B5EF4-FFF2-40B4-BE49-F238E27FC236}">
                <a16:creationId xmlns:a16="http://schemas.microsoft.com/office/drawing/2014/main" id="{1D8E1FC5-7975-6995-8DAC-44A9FF315F11}"/>
              </a:ext>
            </a:extLst>
          </p:cNvPr>
          <p:cNvSpPr/>
          <p:nvPr userDrawn="1"/>
        </p:nvSpPr>
        <p:spPr>
          <a:xfrm>
            <a:off x="6356994" y="1202632"/>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Rectangle 16">
            <a:extLst>
              <a:ext uri="{FF2B5EF4-FFF2-40B4-BE49-F238E27FC236}">
                <a16:creationId xmlns:a16="http://schemas.microsoft.com/office/drawing/2014/main" id="{2B4B9818-3052-B3D3-3223-EC283EDA4132}"/>
              </a:ext>
            </a:extLst>
          </p:cNvPr>
          <p:cNvSpPr/>
          <p:nvPr userDrawn="1"/>
        </p:nvSpPr>
        <p:spPr>
          <a:xfrm>
            <a:off x="9260387" y="1202632"/>
            <a:ext cx="2659267" cy="243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Text Placeholder 11">
            <a:extLst>
              <a:ext uri="{FF2B5EF4-FFF2-40B4-BE49-F238E27FC236}">
                <a16:creationId xmlns:a16="http://schemas.microsoft.com/office/drawing/2014/main" id="{2AB9283A-DF8B-8451-EB26-524FE0E8FD34}"/>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solidFill>
                  <a:schemeClr val="tx1"/>
                </a:solidFill>
              </a:defRPr>
            </a:lvl1pPr>
          </a:lstStyle>
          <a:p>
            <a:pPr lvl="0"/>
            <a:r>
              <a:rPr lang="en-US" dirty="0"/>
              <a:t>LOREM IPSUM DOLOR</a:t>
            </a:r>
          </a:p>
        </p:txBody>
      </p:sp>
      <p:sp>
        <p:nvSpPr>
          <p:cNvPr id="20" name="Text Placeholder 11">
            <a:extLst>
              <a:ext uri="{FF2B5EF4-FFF2-40B4-BE49-F238E27FC236}">
                <a16:creationId xmlns:a16="http://schemas.microsoft.com/office/drawing/2014/main" id="{EF11B6CC-CE34-8DD6-1594-E1D267AAC2DD}"/>
              </a:ext>
            </a:extLst>
          </p:cNvPr>
          <p:cNvSpPr>
            <a:spLocks noGrp="1"/>
          </p:cNvSpPr>
          <p:nvPr>
            <p:ph type="body" sz="quarter" idx="14" hasCustomPrompt="1"/>
          </p:nvPr>
        </p:nvSpPr>
        <p:spPr>
          <a:xfrm>
            <a:off x="3548150" y="1299041"/>
            <a:ext cx="1418197" cy="166320"/>
          </a:xfrm>
        </p:spPr>
        <p:txBody>
          <a:bodyPr>
            <a:noAutofit/>
          </a:bodyPr>
          <a:lstStyle>
            <a:lvl1pPr marL="0" indent="0">
              <a:buNone/>
              <a:defRPr sz="600"/>
            </a:lvl1pPr>
          </a:lstStyle>
          <a:p>
            <a:pPr lvl="0"/>
            <a:r>
              <a:rPr lang="en-US" dirty="0"/>
              <a:t>LOREM IPSUM DOLOR</a:t>
            </a:r>
          </a:p>
        </p:txBody>
      </p:sp>
      <p:sp>
        <p:nvSpPr>
          <p:cNvPr id="21" name="Text Placeholder 11">
            <a:extLst>
              <a:ext uri="{FF2B5EF4-FFF2-40B4-BE49-F238E27FC236}">
                <a16:creationId xmlns:a16="http://schemas.microsoft.com/office/drawing/2014/main" id="{C892B84F-2DC3-5183-B687-C6839274A499}"/>
              </a:ext>
            </a:extLst>
          </p:cNvPr>
          <p:cNvSpPr>
            <a:spLocks noGrp="1"/>
          </p:cNvSpPr>
          <p:nvPr>
            <p:ph type="body" sz="quarter" idx="15" hasCustomPrompt="1"/>
          </p:nvPr>
        </p:nvSpPr>
        <p:spPr>
          <a:xfrm>
            <a:off x="6456218" y="1299041"/>
            <a:ext cx="1418197" cy="166320"/>
          </a:xfrm>
        </p:spPr>
        <p:txBody>
          <a:bodyPr>
            <a:noAutofit/>
          </a:bodyPr>
          <a:lstStyle>
            <a:lvl1pPr marL="0" indent="0">
              <a:buNone/>
              <a:defRPr sz="600">
                <a:solidFill>
                  <a:schemeClr val="tx1"/>
                </a:solidFill>
              </a:defRPr>
            </a:lvl1pPr>
          </a:lstStyle>
          <a:p>
            <a:pPr lvl="0"/>
            <a:r>
              <a:rPr lang="en-US" dirty="0"/>
              <a:t>LOREM IPSUM DOLOR</a:t>
            </a:r>
          </a:p>
        </p:txBody>
      </p:sp>
      <p:sp>
        <p:nvSpPr>
          <p:cNvPr id="22" name="Text Placeholder 14">
            <a:extLst>
              <a:ext uri="{FF2B5EF4-FFF2-40B4-BE49-F238E27FC236}">
                <a16:creationId xmlns:a16="http://schemas.microsoft.com/office/drawing/2014/main" id="{99B90E3A-2343-1B76-B681-0CF6414CA2CD}"/>
              </a:ext>
            </a:extLst>
          </p:cNvPr>
          <p:cNvSpPr>
            <a:spLocks noGrp="1"/>
          </p:cNvSpPr>
          <p:nvPr>
            <p:ph type="body" sz="quarter" idx="19" hasCustomPrompt="1"/>
          </p:nvPr>
        </p:nvSpPr>
        <p:spPr>
          <a:xfrm>
            <a:off x="6456218" y="1782482"/>
            <a:ext cx="2452255" cy="1423988"/>
          </a:xfrm>
        </p:spPr>
        <p:txBody>
          <a:bodyPr>
            <a:noAutofit/>
          </a:bodyPr>
          <a:lstStyle>
            <a:lvl1pPr marL="0" indent="0" algn="l">
              <a:buNone/>
              <a:defRPr sz="4400">
                <a:solidFill>
                  <a:schemeClr val="tx1"/>
                </a:solidFill>
              </a:defRPr>
            </a:lvl1pPr>
          </a:lstStyle>
          <a:p>
            <a:pPr lvl="0"/>
            <a:r>
              <a:rPr lang="en-US"/>
              <a:t>+23%</a:t>
            </a:r>
          </a:p>
        </p:txBody>
      </p:sp>
      <p:sp>
        <p:nvSpPr>
          <p:cNvPr id="30" name="Text Placeholder 14">
            <a:extLst>
              <a:ext uri="{FF2B5EF4-FFF2-40B4-BE49-F238E27FC236}">
                <a16:creationId xmlns:a16="http://schemas.microsoft.com/office/drawing/2014/main" id="{D2ADC037-283E-F479-4CC7-99B68A12F84F}"/>
              </a:ext>
            </a:extLst>
          </p:cNvPr>
          <p:cNvSpPr>
            <a:spLocks noGrp="1"/>
          </p:cNvSpPr>
          <p:nvPr>
            <p:ph type="body" sz="quarter" idx="22" hasCustomPrompt="1"/>
          </p:nvPr>
        </p:nvSpPr>
        <p:spPr>
          <a:xfrm>
            <a:off x="627530" y="1782482"/>
            <a:ext cx="2466350" cy="1423988"/>
          </a:xfrm>
        </p:spPr>
        <p:txBody>
          <a:bodyPr>
            <a:noAutofit/>
          </a:bodyPr>
          <a:lstStyle>
            <a:lvl1pPr marL="0" indent="0" algn="l">
              <a:buNone/>
              <a:defRPr sz="4400">
                <a:solidFill>
                  <a:schemeClr val="tx1"/>
                </a:solidFill>
              </a:defRPr>
            </a:lvl1pPr>
          </a:lstStyle>
          <a:p>
            <a:pPr lvl="0"/>
            <a:r>
              <a:rPr lang="en-US"/>
              <a:t>$12M</a:t>
            </a:r>
          </a:p>
        </p:txBody>
      </p:sp>
      <p:sp>
        <p:nvSpPr>
          <p:cNvPr id="31" name="Text Placeholder 14">
            <a:extLst>
              <a:ext uri="{FF2B5EF4-FFF2-40B4-BE49-F238E27FC236}">
                <a16:creationId xmlns:a16="http://schemas.microsoft.com/office/drawing/2014/main" id="{C8728E72-13A4-C9ED-5C1C-B11383326928}"/>
              </a:ext>
            </a:extLst>
          </p:cNvPr>
          <p:cNvSpPr>
            <a:spLocks noGrp="1"/>
          </p:cNvSpPr>
          <p:nvPr>
            <p:ph type="body" sz="quarter" idx="23" hasCustomPrompt="1"/>
          </p:nvPr>
        </p:nvSpPr>
        <p:spPr>
          <a:xfrm>
            <a:off x="3548150" y="1793050"/>
            <a:ext cx="2453661" cy="1423988"/>
          </a:xfrm>
        </p:spPr>
        <p:txBody>
          <a:bodyPr>
            <a:noAutofit/>
          </a:bodyPr>
          <a:lstStyle>
            <a:lvl1pPr marL="0" indent="0" algn="l">
              <a:buNone/>
              <a:defRPr sz="4400"/>
            </a:lvl1pPr>
          </a:lstStyle>
          <a:p>
            <a:pPr lvl="0"/>
            <a:r>
              <a:rPr lang="en-US"/>
              <a:t>01%</a:t>
            </a:r>
          </a:p>
        </p:txBody>
      </p:sp>
      <p:sp>
        <p:nvSpPr>
          <p:cNvPr id="32" name="Text Placeholder 11">
            <a:extLst>
              <a:ext uri="{FF2B5EF4-FFF2-40B4-BE49-F238E27FC236}">
                <a16:creationId xmlns:a16="http://schemas.microsoft.com/office/drawing/2014/main" id="{210F8A30-2A21-FAD2-13E3-141CD10454CF}"/>
              </a:ext>
            </a:extLst>
          </p:cNvPr>
          <p:cNvSpPr>
            <a:spLocks noGrp="1"/>
          </p:cNvSpPr>
          <p:nvPr>
            <p:ph type="body" sz="quarter" idx="25" hasCustomPrompt="1"/>
          </p:nvPr>
        </p:nvSpPr>
        <p:spPr>
          <a:xfrm>
            <a:off x="9351818" y="1299041"/>
            <a:ext cx="1418197" cy="166320"/>
          </a:xfrm>
        </p:spPr>
        <p:txBody>
          <a:bodyPr>
            <a:noAutofit/>
          </a:bodyPr>
          <a:lstStyle>
            <a:lvl1pPr marL="0" indent="0">
              <a:buNone/>
              <a:defRPr sz="600">
                <a:solidFill>
                  <a:schemeClr val="tx1"/>
                </a:solidFill>
              </a:defRPr>
            </a:lvl1pPr>
          </a:lstStyle>
          <a:p>
            <a:pPr lvl="0"/>
            <a:r>
              <a:rPr lang="en-US"/>
              <a:t>LOREM IPSUM DOLOR</a:t>
            </a:r>
          </a:p>
        </p:txBody>
      </p:sp>
      <p:sp>
        <p:nvSpPr>
          <p:cNvPr id="33" name="Text Placeholder 14">
            <a:extLst>
              <a:ext uri="{FF2B5EF4-FFF2-40B4-BE49-F238E27FC236}">
                <a16:creationId xmlns:a16="http://schemas.microsoft.com/office/drawing/2014/main" id="{553B5763-75F3-EF27-5645-F34DEBD9FCAE}"/>
              </a:ext>
            </a:extLst>
          </p:cNvPr>
          <p:cNvSpPr>
            <a:spLocks noGrp="1"/>
          </p:cNvSpPr>
          <p:nvPr>
            <p:ph type="body" sz="quarter" idx="26" hasCustomPrompt="1"/>
          </p:nvPr>
        </p:nvSpPr>
        <p:spPr>
          <a:xfrm>
            <a:off x="9351818" y="1782482"/>
            <a:ext cx="2452255" cy="1423988"/>
          </a:xfrm>
        </p:spPr>
        <p:txBody>
          <a:bodyPr>
            <a:noAutofit/>
          </a:bodyPr>
          <a:lstStyle>
            <a:lvl1pPr marL="0" indent="0" algn="l">
              <a:buNone/>
              <a:defRPr sz="4400">
                <a:solidFill>
                  <a:schemeClr val="tx1"/>
                </a:solidFill>
              </a:defRPr>
            </a:lvl1pPr>
          </a:lstStyle>
          <a:p>
            <a:pPr lvl="0"/>
            <a:r>
              <a:rPr lang="en-US" dirty="0"/>
              <a:t>+5%</a:t>
            </a:r>
          </a:p>
        </p:txBody>
      </p:sp>
      <p:sp>
        <p:nvSpPr>
          <p:cNvPr id="34" name="Rectangle 33">
            <a:extLst>
              <a:ext uri="{FF2B5EF4-FFF2-40B4-BE49-F238E27FC236}">
                <a16:creationId xmlns:a16="http://schemas.microsoft.com/office/drawing/2014/main" id="{479112AF-E1F5-A0DA-DBA7-DB94D0A7DF24}"/>
              </a:ext>
            </a:extLst>
          </p:cNvPr>
          <p:cNvSpPr/>
          <p:nvPr userDrawn="1"/>
        </p:nvSpPr>
        <p:spPr>
          <a:xfrm>
            <a:off x="541132" y="3848851"/>
            <a:ext cx="2659267" cy="243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 name="Rectangle 34">
            <a:extLst>
              <a:ext uri="{FF2B5EF4-FFF2-40B4-BE49-F238E27FC236}">
                <a16:creationId xmlns:a16="http://schemas.microsoft.com/office/drawing/2014/main" id="{02E863F3-EDE0-5E71-61DA-A1D952F9A1A6}"/>
              </a:ext>
            </a:extLst>
          </p:cNvPr>
          <p:cNvSpPr/>
          <p:nvPr userDrawn="1"/>
        </p:nvSpPr>
        <p:spPr>
          <a:xfrm>
            <a:off x="3449063" y="3880100"/>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Rectangle 35">
            <a:extLst>
              <a:ext uri="{FF2B5EF4-FFF2-40B4-BE49-F238E27FC236}">
                <a16:creationId xmlns:a16="http://schemas.microsoft.com/office/drawing/2014/main" id="{C7171BCC-2271-E14D-C2D6-B2F186A5EBE4}"/>
              </a:ext>
            </a:extLst>
          </p:cNvPr>
          <p:cNvSpPr/>
          <p:nvPr userDrawn="1"/>
        </p:nvSpPr>
        <p:spPr>
          <a:xfrm>
            <a:off x="6356994" y="3848851"/>
            <a:ext cx="2659267" cy="2434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Rectangle 36">
            <a:extLst>
              <a:ext uri="{FF2B5EF4-FFF2-40B4-BE49-F238E27FC236}">
                <a16:creationId xmlns:a16="http://schemas.microsoft.com/office/drawing/2014/main" id="{7ABD2401-6E62-1ACD-ED6C-342DC0DA4C38}"/>
              </a:ext>
            </a:extLst>
          </p:cNvPr>
          <p:cNvSpPr/>
          <p:nvPr userDrawn="1"/>
        </p:nvSpPr>
        <p:spPr>
          <a:xfrm>
            <a:off x="9260387" y="3848851"/>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Text Placeholder 11">
            <a:extLst>
              <a:ext uri="{FF2B5EF4-FFF2-40B4-BE49-F238E27FC236}">
                <a16:creationId xmlns:a16="http://schemas.microsoft.com/office/drawing/2014/main" id="{D78921F4-98B1-E433-CD37-04E1226DE518}"/>
              </a:ext>
            </a:extLst>
          </p:cNvPr>
          <p:cNvSpPr>
            <a:spLocks noGrp="1"/>
          </p:cNvSpPr>
          <p:nvPr>
            <p:ph type="body" sz="quarter" idx="27" hasCustomPrompt="1"/>
          </p:nvPr>
        </p:nvSpPr>
        <p:spPr>
          <a:xfrm>
            <a:off x="632479" y="3945260"/>
            <a:ext cx="1418197" cy="166320"/>
          </a:xfrm>
        </p:spPr>
        <p:txBody>
          <a:bodyPr>
            <a:noAutofit/>
          </a:bodyPr>
          <a:lstStyle>
            <a:lvl1pPr marL="0" indent="0">
              <a:buNone/>
              <a:defRPr sz="600"/>
            </a:lvl1pPr>
          </a:lstStyle>
          <a:p>
            <a:pPr lvl="0"/>
            <a:r>
              <a:rPr lang="en-US"/>
              <a:t>LOREM IPSUM DOLOR</a:t>
            </a:r>
          </a:p>
        </p:txBody>
      </p:sp>
      <p:sp>
        <p:nvSpPr>
          <p:cNvPr id="39" name="Text Placeholder 11">
            <a:extLst>
              <a:ext uri="{FF2B5EF4-FFF2-40B4-BE49-F238E27FC236}">
                <a16:creationId xmlns:a16="http://schemas.microsoft.com/office/drawing/2014/main" id="{5E6C0D64-E570-6713-0FCB-6043D86FC630}"/>
              </a:ext>
            </a:extLst>
          </p:cNvPr>
          <p:cNvSpPr>
            <a:spLocks noGrp="1"/>
          </p:cNvSpPr>
          <p:nvPr>
            <p:ph type="body" sz="quarter" idx="28" hasCustomPrompt="1"/>
          </p:nvPr>
        </p:nvSpPr>
        <p:spPr>
          <a:xfrm>
            <a:off x="3548150" y="3945260"/>
            <a:ext cx="1418197" cy="166320"/>
          </a:xfrm>
        </p:spPr>
        <p:txBody>
          <a:bodyPr>
            <a:noAutofit/>
          </a:bodyPr>
          <a:lstStyle>
            <a:lvl1pPr marL="0" indent="0">
              <a:buNone/>
              <a:defRPr sz="600">
                <a:solidFill>
                  <a:schemeClr val="tx1"/>
                </a:solidFill>
              </a:defRPr>
            </a:lvl1pPr>
          </a:lstStyle>
          <a:p>
            <a:pPr lvl="0"/>
            <a:r>
              <a:rPr lang="en-US"/>
              <a:t>LOREM IPSUM DOLOR</a:t>
            </a:r>
          </a:p>
        </p:txBody>
      </p:sp>
      <p:sp>
        <p:nvSpPr>
          <p:cNvPr id="40" name="Text Placeholder 11">
            <a:extLst>
              <a:ext uri="{FF2B5EF4-FFF2-40B4-BE49-F238E27FC236}">
                <a16:creationId xmlns:a16="http://schemas.microsoft.com/office/drawing/2014/main" id="{2E9BFEBC-178A-AEA9-798C-AF582BB4F522}"/>
              </a:ext>
            </a:extLst>
          </p:cNvPr>
          <p:cNvSpPr>
            <a:spLocks noGrp="1"/>
          </p:cNvSpPr>
          <p:nvPr>
            <p:ph type="body" sz="quarter" idx="29" hasCustomPrompt="1"/>
          </p:nvPr>
        </p:nvSpPr>
        <p:spPr>
          <a:xfrm>
            <a:off x="6456218" y="3945260"/>
            <a:ext cx="1418197" cy="166320"/>
          </a:xfrm>
        </p:spPr>
        <p:txBody>
          <a:bodyPr>
            <a:noAutofit/>
          </a:bodyPr>
          <a:lstStyle>
            <a:lvl1pPr marL="0" indent="0">
              <a:buNone/>
              <a:defRPr sz="600"/>
            </a:lvl1pPr>
          </a:lstStyle>
          <a:p>
            <a:pPr lvl="0"/>
            <a:r>
              <a:rPr lang="en-US"/>
              <a:t>LOREM IPSUM DOLOR</a:t>
            </a:r>
          </a:p>
        </p:txBody>
      </p:sp>
      <p:sp>
        <p:nvSpPr>
          <p:cNvPr id="41" name="Text Placeholder 14">
            <a:extLst>
              <a:ext uri="{FF2B5EF4-FFF2-40B4-BE49-F238E27FC236}">
                <a16:creationId xmlns:a16="http://schemas.microsoft.com/office/drawing/2014/main" id="{A3581CF6-2867-6D51-B30D-D2393781C9E4}"/>
              </a:ext>
            </a:extLst>
          </p:cNvPr>
          <p:cNvSpPr>
            <a:spLocks noGrp="1"/>
          </p:cNvSpPr>
          <p:nvPr>
            <p:ph type="body" sz="quarter" idx="30" hasCustomPrompt="1"/>
          </p:nvPr>
        </p:nvSpPr>
        <p:spPr>
          <a:xfrm>
            <a:off x="6456218" y="4428701"/>
            <a:ext cx="2452255" cy="1423988"/>
          </a:xfrm>
        </p:spPr>
        <p:txBody>
          <a:bodyPr>
            <a:noAutofit/>
          </a:bodyPr>
          <a:lstStyle>
            <a:lvl1pPr marL="0" indent="0" algn="l">
              <a:buNone/>
              <a:defRPr sz="4400"/>
            </a:lvl1pPr>
          </a:lstStyle>
          <a:p>
            <a:pPr lvl="0"/>
            <a:r>
              <a:rPr lang="en-US" dirty="0"/>
              <a:t>$32B</a:t>
            </a:r>
          </a:p>
        </p:txBody>
      </p:sp>
      <p:sp>
        <p:nvSpPr>
          <p:cNvPr id="42" name="Text Placeholder 14">
            <a:extLst>
              <a:ext uri="{FF2B5EF4-FFF2-40B4-BE49-F238E27FC236}">
                <a16:creationId xmlns:a16="http://schemas.microsoft.com/office/drawing/2014/main" id="{A49D9018-18F4-D33E-8712-87A6AB2A894F}"/>
              </a:ext>
            </a:extLst>
          </p:cNvPr>
          <p:cNvSpPr>
            <a:spLocks noGrp="1"/>
          </p:cNvSpPr>
          <p:nvPr>
            <p:ph type="body" sz="quarter" idx="31" hasCustomPrompt="1"/>
          </p:nvPr>
        </p:nvSpPr>
        <p:spPr>
          <a:xfrm>
            <a:off x="627530" y="4428701"/>
            <a:ext cx="2466350" cy="1423988"/>
          </a:xfrm>
        </p:spPr>
        <p:txBody>
          <a:bodyPr>
            <a:noAutofit/>
          </a:bodyPr>
          <a:lstStyle>
            <a:lvl1pPr marL="0" indent="0" algn="l">
              <a:buNone/>
              <a:defRPr sz="4400"/>
            </a:lvl1pPr>
          </a:lstStyle>
          <a:p>
            <a:pPr lvl="0"/>
            <a:r>
              <a:rPr lang="en-US" dirty="0"/>
              <a:t>-23%</a:t>
            </a:r>
          </a:p>
        </p:txBody>
      </p:sp>
      <p:sp>
        <p:nvSpPr>
          <p:cNvPr id="43" name="Text Placeholder 14">
            <a:extLst>
              <a:ext uri="{FF2B5EF4-FFF2-40B4-BE49-F238E27FC236}">
                <a16:creationId xmlns:a16="http://schemas.microsoft.com/office/drawing/2014/main" id="{D2677D6F-7EFE-B6E8-4CF6-5DD9284FA628}"/>
              </a:ext>
            </a:extLst>
          </p:cNvPr>
          <p:cNvSpPr>
            <a:spLocks noGrp="1"/>
          </p:cNvSpPr>
          <p:nvPr>
            <p:ph type="body" sz="quarter" idx="32" hasCustomPrompt="1"/>
          </p:nvPr>
        </p:nvSpPr>
        <p:spPr>
          <a:xfrm>
            <a:off x="3548150" y="4439269"/>
            <a:ext cx="2453661" cy="1423988"/>
          </a:xfrm>
        </p:spPr>
        <p:txBody>
          <a:bodyPr>
            <a:noAutofit/>
          </a:bodyPr>
          <a:lstStyle>
            <a:lvl1pPr marL="0" indent="0" algn="l">
              <a:buNone/>
              <a:defRPr sz="4400">
                <a:solidFill>
                  <a:schemeClr val="tx1"/>
                </a:solidFill>
              </a:defRPr>
            </a:lvl1pPr>
          </a:lstStyle>
          <a:p>
            <a:pPr lvl="0"/>
            <a:r>
              <a:rPr lang="en-US" dirty="0"/>
              <a:t>Rocket ABC</a:t>
            </a:r>
          </a:p>
        </p:txBody>
      </p:sp>
      <p:sp>
        <p:nvSpPr>
          <p:cNvPr id="44" name="Text Placeholder 11">
            <a:extLst>
              <a:ext uri="{FF2B5EF4-FFF2-40B4-BE49-F238E27FC236}">
                <a16:creationId xmlns:a16="http://schemas.microsoft.com/office/drawing/2014/main" id="{AD2D4774-243B-748D-8ED5-EB18FD51FA9F}"/>
              </a:ext>
            </a:extLst>
          </p:cNvPr>
          <p:cNvSpPr>
            <a:spLocks noGrp="1"/>
          </p:cNvSpPr>
          <p:nvPr>
            <p:ph type="body" sz="quarter" idx="33" hasCustomPrompt="1"/>
          </p:nvPr>
        </p:nvSpPr>
        <p:spPr>
          <a:xfrm>
            <a:off x="9351818" y="3945260"/>
            <a:ext cx="1418197" cy="166320"/>
          </a:xfrm>
        </p:spPr>
        <p:txBody>
          <a:bodyPr>
            <a:noAutofit/>
          </a:bodyPr>
          <a:lstStyle>
            <a:lvl1pPr marL="0" indent="0">
              <a:buNone/>
              <a:defRPr sz="600">
                <a:solidFill>
                  <a:schemeClr val="tx1"/>
                </a:solidFill>
              </a:defRPr>
            </a:lvl1pPr>
          </a:lstStyle>
          <a:p>
            <a:pPr lvl="0"/>
            <a:r>
              <a:rPr lang="en-US" dirty="0"/>
              <a:t>LOREM IPSUM DOLOR</a:t>
            </a:r>
          </a:p>
        </p:txBody>
      </p:sp>
      <p:sp>
        <p:nvSpPr>
          <p:cNvPr id="45" name="Text Placeholder 14">
            <a:extLst>
              <a:ext uri="{FF2B5EF4-FFF2-40B4-BE49-F238E27FC236}">
                <a16:creationId xmlns:a16="http://schemas.microsoft.com/office/drawing/2014/main" id="{DD7E2ADB-6CF3-72DA-89B4-8CA118D8384B}"/>
              </a:ext>
            </a:extLst>
          </p:cNvPr>
          <p:cNvSpPr>
            <a:spLocks noGrp="1"/>
          </p:cNvSpPr>
          <p:nvPr>
            <p:ph type="body" sz="quarter" idx="34" hasCustomPrompt="1"/>
          </p:nvPr>
        </p:nvSpPr>
        <p:spPr>
          <a:xfrm>
            <a:off x="9351818" y="4428701"/>
            <a:ext cx="2452255" cy="1423988"/>
          </a:xfrm>
        </p:spPr>
        <p:txBody>
          <a:bodyPr>
            <a:noAutofit/>
          </a:bodyPr>
          <a:lstStyle>
            <a:lvl1pPr marL="0" indent="0" algn="l">
              <a:buNone/>
              <a:defRPr sz="4400">
                <a:solidFill>
                  <a:schemeClr val="tx1"/>
                </a:solidFill>
              </a:defRPr>
            </a:lvl1pPr>
          </a:lstStyle>
          <a:p>
            <a:pPr lvl="0"/>
            <a:r>
              <a:rPr lang="en-US" dirty="0"/>
              <a:t>70%</a:t>
            </a:r>
          </a:p>
        </p:txBody>
      </p:sp>
    </p:spTree>
    <p:extLst>
      <p:ext uri="{BB962C8B-B14F-4D97-AF65-F5344CB8AC3E}">
        <p14:creationId xmlns:p14="http://schemas.microsoft.com/office/powerpoint/2010/main" val="42906101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Data Statistics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14" name="Slide Number Placeholder 5">
            <a:extLst>
              <a:ext uri="{FF2B5EF4-FFF2-40B4-BE49-F238E27FC236}">
                <a16:creationId xmlns:a16="http://schemas.microsoft.com/office/drawing/2014/main" id="{85A54BC4-4AB8-B62B-93FF-440ED25349F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Rectangle 1">
            <a:extLst>
              <a:ext uri="{FF2B5EF4-FFF2-40B4-BE49-F238E27FC236}">
                <a16:creationId xmlns:a16="http://schemas.microsoft.com/office/drawing/2014/main" id="{92B237BE-844C-D0E0-0D09-631934125D67}"/>
              </a:ext>
            </a:extLst>
          </p:cNvPr>
          <p:cNvSpPr/>
          <p:nvPr userDrawn="1"/>
        </p:nvSpPr>
        <p:spPr>
          <a:xfrm>
            <a:off x="541132" y="1202632"/>
            <a:ext cx="2659267" cy="2434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 name="Rectangle 2">
            <a:extLst>
              <a:ext uri="{FF2B5EF4-FFF2-40B4-BE49-F238E27FC236}">
                <a16:creationId xmlns:a16="http://schemas.microsoft.com/office/drawing/2014/main" id="{8509148E-8504-489C-5D1F-72E6FDD2287E}"/>
              </a:ext>
            </a:extLst>
          </p:cNvPr>
          <p:cNvSpPr/>
          <p:nvPr userDrawn="1"/>
        </p:nvSpPr>
        <p:spPr>
          <a:xfrm>
            <a:off x="3449063" y="1233881"/>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Rectangle 4">
            <a:extLst>
              <a:ext uri="{FF2B5EF4-FFF2-40B4-BE49-F238E27FC236}">
                <a16:creationId xmlns:a16="http://schemas.microsoft.com/office/drawing/2014/main" id="{1D8E1FC5-7975-6995-8DAC-44A9FF315F11}"/>
              </a:ext>
            </a:extLst>
          </p:cNvPr>
          <p:cNvSpPr/>
          <p:nvPr userDrawn="1"/>
        </p:nvSpPr>
        <p:spPr>
          <a:xfrm>
            <a:off x="6356994" y="1202632"/>
            <a:ext cx="2659267" cy="24348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Rectangle 16">
            <a:extLst>
              <a:ext uri="{FF2B5EF4-FFF2-40B4-BE49-F238E27FC236}">
                <a16:creationId xmlns:a16="http://schemas.microsoft.com/office/drawing/2014/main" id="{2B4B9818-3052-B3D3-3223-EC283EDA4132}"/>
              </a:ext>
            </a:extLst>
          </p:cNvPr>
          <p:cNvSpPr/>
          <p:nvPr userDrawn="1"/>
        </p:nvSpPr>
        <p:spPr>
          <a:xfrm>
            <a:off x="9260387" y="1202632"/>
            <a:ext cx="2659267" cy="24348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Text Placeholder 11">
            <a:extLst>
              <a:ext uri="{FF2B5EF4-FFF2-40B4-BE49-F238E27FC236}">
                <a16:creationId xmlns:a16="http://schemas.microsoft.com/office/drawing/2014/main" id="{2AB9283A-DF8B-8451-EB26-524FE0E8FD34}"/>
              </a:ext>
            </a:extLst>
          </p:cNvPr>
          <p:cNvSpPr>
            <a:spLocks noGrp="1"/>
          </p:cNvSpPr>
          <p:nvPr>
            <p:ph type="body" sz="quarter" idx="13" hasCustomPrompt="1"/>
          </p:nvPr>
        </p:nvSpPr>
        <p:spPr>
          <a:xfrm>
            <a:off x="632479" y="1299041"/>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0" name="Text Placeholder 11">
            <a:extLst>
              <a:ext uri="{FF2B5EF4-FFF2-40B4-BE49-F238E27FC236}">
                <a16:creationId xmlns:a16="http://schemas.microsoft.com/office/drawing/2014/main" id="{EF11B6CC-CE34-8DD6-1594-E1D267AAC2DD}"/>
              </a:ext>
            </a:extLst>
          </p:cNvPr>
          <p:cNvSpPr>
            <a:spLocks noGrp="1"/>
          </p:cNvSpPr>
          <p:nvPr>
            <p:ph type="body" sz="quarter" idx="14" hasCustomPrompt="1"/>
          </p:nvPr>
        </p:nvSpPr>
        <p:spPr>
          <a:xfrm>
            <a:off x="3548150" y="1299041"/>
            <a:ext cx="1418197" cy="166320"/>
          </a:xfrm>
        </p:spPr>
        <p:txBody>
          <a:bodyPr>
            <a:noAutofit/>
          </a:bodyPr>
          <a:lstStyle>
            <a:lvl1pPr marL="0" indent="0">
              <a:buNone/>
              <a:defRPr sz="600"/>
            </a:lvl1pPr>
          </a:lstStyle>
          <a:p>
            <a:pPr lvl="0"/>
            <a:r>
              <a:rPr lang="en-US" dirty="0"/>
              <a:t>LOREM IPSUM DOLOR</a:t>
            </a:r>
          </a:p>
        </p:txBody>
      </p:sp>
      <p:sp>
        <p:nvSpPr>
          <p:cNvPr id="21" name="Text Placeholder 11">
            <a:extLst>
              <a:ext uri="{FF2B5EF4-FFF2-40B4-BE49-F238E27FC236}">
                <a16:creationId xmlns:a16="http://schemas.microsoft.com/office/drawing/2014/main" id="{C892B84F-2DC3-5183-B687-C6839274A499}"/>
              </a:ext>
            </a:extLst>
          </p:cNvPr>
          <p:cNvSpPr>
            <a:spLocks noGrp="1"/>
          </p:cNvSpPr>
          <p:nvPr>
            <p:ph type="body" sz="quarter" idx="15" hasCustomPrompt="1"/>
          </p:nvPr>
        </p:nvSpPr>
        <p:spPr>
          <a:xfrm>
            <a:off x="6456218" y="1299041"/>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2" name="Text Placeholder 14">
            <a:extLst>
              <a:ext uri="{FF2B5EF4-FFF2-40B4-BE49-F238E27FC236}">
                <a16:creationId xmlns:a16="http://schemas.microsoft.com/office/drawing/2014/main" id="{99B90E3A-2343-1B76-B681-0CF6414CA2CD}"/>
              </a:ext>
            </a:extLst>
          </p:cNvPr>
          <p:cNvSpPr>
            <a:spLocks noGrp="1"/>
          </p:cNvSpPr>
          <p:nvPr>
            <p:ph type="body" sz="quarter" idx="19" hasCustomPrompt="1"/>
          </p:nvPr>
        </p:nvSpPr>
        <p:spPr>
          <a:xfrm>
            <a:off x="6456218" y="1782482"/>
            <a:ext cx="2452255" cy="1423988"/>
          </a:xfrm>
        </p:spPr>
        <p:txBody>
          <a:bodyPr>
            <a:noAutofit/>
          </a:bodyPr>
          <a:lstStyle>
            <a:lvl1pPr marL="0" indent="0" algn="l">
              <a:buNone/>
              <a:defRPr sz="4400">
                <a:solidFill>
                  <a:schemeClr val="bg1"/>
                </a:solidFill>
              </a:defRPr>
            </a:lvl1pPr>
          </a:lstStyle>
          <a:p>
            <a:pPr lvl="0"/>
            <a:r>
              <a:rPr lang="en-US"/>
              <a:t>+23%</a:t>
            </a:r>
          </a:p>
        </p:txBody>
      </p:sp>
      <p:sp>
        <p:nvSpPr>
          <p:cNvPr id="30" name="Text Placeholder 14">
            <a:extLst>
              <a:ext uri="{FF2B5EF4-FFF2-40B4-BE49-F238E27FC236}">
                <a16:creationId xmlns:a16="http://schemas.microsoft.com/office/drawing/2014/main" id="{D2ADC037-283E-F479-4CC7-99B68A12F84F}"/>
              </a:ext>
            </a:extLst>
          </p:cNvPr>
          <p:cNvSpPr>
            <a:spLocks noGrp="1"/>
          </p:cNvSpPr>
          <p:nvPr>
            <p:ph type="body" sz="quarter" idx="22" hasCustomPrompt="1"/>
          </p:nvPr>
        </p:nvSpPr>
        <p:spPr>
          <a:xfrm>
            <a:off x="627530" y="1782482"/>
            <a:ext cx="2466350" cy="1423988"/>
          </a:xfrm>
        </p:spPr>
        <p:txBody>
          <a:bodyPr>
            <a:noAutofit/>
          </a:bodyPr>
          <a:lstStyle>
            <a:lvl1pPr marL="0" indent="0" algn="l">
              <a:buNone/>
              <a:defRPr sz="4400">
                <a:solidFill>
                  <a:schemeClr val="bg1"/>
                </a:solidFill>
              </a:defRPr>
            </a:lvl1pPr>
          </a:lstStyle>
          <a:p>
            <a:pPr lvl="0"/>
            <a:r>
              <a:rPr lang="en-US"/>
              <a:t>$12M</a:t>
            </a:r>
          </a:p>
        </p:txBody>
      </p:sp>
      <p:sp>
        <p:nvSpPr>
          <p:cNvPr id="31" name="Text Placeholder 14">
            <a:extLst>
              <a:ext uri="{FF2B5EF4-FFF2-40B4-BE49-F238E27FC236}">
                <a16:creationId xmlns:a16="http://schemas.microsoft.com/office/drawing/2014/main" id="{C8728E72-13A4-C9ED-5C1C-B11383326928}"/>
              </a:ext>
            </a:extLst>
          </p:cNvPr>
          <p:cNvSpPr>
            <a:spLocks noGrp="1"/>
          </p:cNvSpPr>
          <p:nvPr>
            <p:ph type="body" sz="quarter" idx="23" hasCustomPrompt="1"/>
          </p:nvPr>
        </p:nvSpPr>
        <p:spPr>
          <a:xfrm>
            <a:off x="3548150" y="1793050"/>
            <a:ext cx="2453661" cy="1423988"/>
          </a:xfrm>
        </p:spPr>
        <p:txBody>
          <a:bodyPr>
            <a:noAutofit/>
          </a:bodyPr>
          <a:lstStyle>
            <a:lvl1pPr marL="0" indent="0" algn="l">
              <a:buNone/>
              <a:defRPr sz="4400"/>
            </a:lvl1pPr>
          </a:lstStyle>
          <a:p>
            <a:pPr lvl="0"/>
            <a:r>
              <a:rPr lang="en-US"/>
              <a:t>01%</a:t>
            </a:r>
          </a:p>
        </p:txBody>
      </p:sp>
      <p:sp>
        <p:nvSpPr>
          <p:cNvPr id="32" name="Text Placeholder 11">
            <a:extLst>
              <a:ext uri="{FF2B5EF4-FFF2-40B4-BE49-F238E27FC236}">
                <a16:creationId xmlns:a16="http://schemas.microsoft.com/office/drawing/2014/main" id="{210F8A30-2A21-FAD2-13E3-141CD10454CF}"/>
              </a:ext>
            </a:extLst>
          </p:cNvPr>
          <p:cNvSpPr>
            <a:spLocks noGrp="1"/>
          </p:cNvSpPr>
          <p:nvPr>
            <p:ph type="body" sz="quarter" idx="25" hasCustomPrompt="1"/>
          </p:nvPr>
        </p:nvSpPr>
        <p:spPr>
          <a:xfrm>
            <a:off x="9351818" y="1299041"/>
            <a:ext cx="1418197" cy="166320"/>
          </a:xfrm>
        </p:spPr>
        <p:txBody>
          <a:bodyPr>
            <a:noAutofit/>
          </a:bodyPr>
          <a:lstStyle>
            <a:lvl1pPr marL="0" indent="0">
              <a:buNone/>
              <a:defRPr sz="600">
                <a:solidFill>
                  <a:schemeClr val="bg1"/>
                </a:solidFill>
              </a:defRPr>
            </a:lvl1pPr>
          </a:lstStyle>
          <a:p>
            <a:pPr lvl="0"/>
            <a:r>
              <a:rPr lang="en-US"/>
              <a:t>LOREM IPSUM DOLOR</a:t>
            </a:r>
          </a:p>
        </p:txBody>
      </p:sp>
      <p:sp>
        <p:nvSpPr>
          <p:cNvPr id="33" name="Text Placeholder 14">
            <a:extLst>
              <a:ext uri="{FF2B5EF4-FFF2-40B4-BE49-F238E27FC236}">
                <a16:creationId xmlns:a16="http://schemas.microsoft.com/office/drawing/2014/main" id="{553B5763-75F3-EF27-5645-F34DEBD9FCAE}"/>
              </a:ext>
            </a:extLst>
          </p:cNvPr>
          <p:cNvSpPr>
            <a:spLocks noGrp="1"/>
          </p:cNvSpPr>
          <p:nvPr>
            <p:ph type="body" sz="quarter" idx="26" hasCustomPrompt="1"/>
          </p:nvPr>
        </p:nvSpPr>
        <p:spPr>
          <a:xfrm>
            <a:off x="9351818" y="1782482"/>
            <a:ext cx="2452255" cy="1423988"/>
          </a:xfrm>
        </p:spPr>
        <p:txBody>
          <a:bodyPr>
            <a:noAutofit/>
          </a:bodyPr>
          <a:lstStyle>
            <a:lvl1pPr marL="0" indent="0" algn="l">
              <a:buNone/>
              <a:defRPr sz="4400">
                <a:solidFill>
                  <a:schemeClr val="bg1"/>
                </a:solidFill>
              </a:defRPr>
            </a:lvl1pPr>
          </a:lstStyle>
          <a:p>
            <a:pPr lvl="0"/>
            <a:r>
              <a:rPr lang="en-US" dirty="0"/>
              <a:t>+5%</a:t>
            </a:r>
          </a:p>
        </p:txBody>
      </p:sp>
      <p:sp>
        <p:nvSpPr>
          <p:cNvPr id="34" name="Rectangle 33">
            <a:extLst>
              <a:ext uri="{FF2B5EF4-FFF2-40B4-BE49-F238E27FC236}">
                <a16:creationId xmlns:a16="http://schemas.microsoft.com/office/drawing/2014/main" id="{479112AF-E1F5-A0DA-DBA7-DB94D0A7DF24}"/>
              </a:ext>
            </a:extLst>
          </p:cNvPr>
          <p:cNvSpPr/>
          <p:nvPr userDrawn="1"/>
        </p:nvSpPr>
        <p:spPr>
          <a:xfrm>
            <a:off x="541132" y="3848851"/>
            <a:ext cx="2659267" cy="24348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 name="Rectangle 34">
            <a:extLst>
              <a:ext uri="{FF2B5EF4-FFF2-40B4-BE49-F238E27FC236}">
                <a16:creationId xmlns:a16="http://schemas.microsoft.com/office/drawing/2014/main" id="{02E863F3-EDE0-5E71-61DA-A1D952F9A1A6}"/>
              </a:ext>
            </a:extLst>
          </p:cNvPr>
          <p:cNvSpPr/>
          <p:nvPr userDrawn="1"/>
        </p:nvSpPr>
        <p:spPr>
          <a:xfrm>
            <a:off x="3449063" y="3880100"/>
            <a:ext cx="2659267" cy="24348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Rectangle 35">
            <a:extLst>
              <a:ext uri="{FF2B5EF4-FFF2-40B4-BE49-F238E27FC236}">
                <a16:creationId xmlns:a16="http://schemas.microsoft.com/office/drawing/2014/main" id="{C7171BCC-2271-E14D-C2D6-B2F186A5EBE4}"/>
              </a:ext>
            </a:extLst>
          </p:cNvPr>
          <p:cNvSpPr/>
          <p:nvPr userDrawn="1"/>
        </p:nvSpPr>
        <p:spPr>
          <a:xfrm>
            <a:off x="6356994" y="3848851"/>
            <a:ext cx="2659267" cy="2434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Rectangle 36">
            <a:extLst>
              <a:ext uri="{FF2B5EF4-FFF2-40B4-BE49-F238E27FC236}">
                <a16:creationId xmlns:a16="http://schemas.microsoft.com/office/drawing/2014/main" id="{7ABD2401-6E62-1ACD-ED6C-342DC0DA4C38}"/>
              </a:ext>
            </a:extLst>
          </p:cNvPr>
          <p:cNvSpPr/>
          <p:nvPr userDrawn="1"/>
        </p:nvSpPr>
        <p:spPr>
          <a:xfrm>
            <a:off x="9260387" y="3848851"/>
            <a:ext cx="2659267" cy="2434856"/>
          </a:xfrm>
          <a:prstGeom prst="rect">
            <a:avLst/>
          </a:prstGeom>
          <a:solidFill>
            <a:schemeClr val="accent5">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Text Placeholder 11">
            <a:extLst>
              <a:ext uri="{FF2B5EF4-FFF2-40B4-BE49-F238E27FC236}">
                <a16:creationId xmlns:a16="http://schemas.microsoft.com/office/drawing/2014/main" id="{D78921F4-98B1-E433-CD37-04E1226DE518}"/>
              </a:ext>
            </a:extLst>
          </p:cNvPr>
          <p:cNvSpPr>
            <a:spLocks noGrp="1"/>
          </p:cNvSpPr>
          <p:nvPr>
            <p:ph type="body" sz="quarter" idx="27" hasCustomPrompt="1"/>
          </p:nvPr>
        </p:nvSpPr>
        <p:spPr>
          <a:xfrm>
            <a:off x="632479" y="3945260"/>
            <a:ext cx="1418197" cy="166320"/>
          </a:xfrm>
        </p:spPr>
        <p:txBody>
          <a:bodyPr>
            <a:noAutofit/>
          </a:bodyPr>
          <a:lstStyle>
            <a:lvl1pPr marL="0" indent="0">
              <a:buNone/>
              <a:defRPr sz="600"/>
            </a:lvl1pPr>
          </a:lstStyle>
          <a:p>
            <a:pPr lvl="0"/>
            <a:r>
              <a:rPr lang="en-US"/>
              <a:t>LOREM IPSUM DOLOR</a:t>
            </a:r>
          </a:p>
        </p:txBody>
      </p:sp>
      <p:sp>
        <p:nvSpPr>
          <p:cNvPr id="39" name="Text Placeholder 11">
            <a:extLst>
              <a:ext uri="{FF2B5EF4-FFF2-40B4-BE49-F238E27FC236}">
                <a16:creationId xmlns:a16="http://schemas.microsoft.com/office/drawing/2014/main" id="{5E6C0D64-E570-6713-0FCB-6043D86FC630}"/>
              </a:ext>
            </a:extLst>
          </p:cNvPr>
          <p:cNvSpPr>
            <a:spLocks noGrp="1"/>
          </p:cNvSpPr>
          <p:nvPr>
            <p:ph type="body" sz="quarter" idx="28" hasCustomPrompt="1"/>
          </p:nvPr>
        </p:nvSpPr>
        <p:spPr>
          <a:xfrm>
            <a:off x="3548150" y="3945260"/>
            <a:ext cx="1418197" cy="166320"/>
          </a:xfrm>
        </p:spPr>
        <p:txBody>
          <a:bodyPr>
            <a:noAutofit/>
          </a:bodyPr>
          <a:lstStyle>
            <a:lvl1pPr marL="0" indent="0">
              <a:buNone/>
              <a:defRPr sz="600">
                <a:solidFill>
                  <a:schemeClr val="bg1"/>
                </a:solidFill>
              </a:defRPr>
            </a:lvl1pPr>
          </a:lstStyle>
          <a:p>
            <a:pPr lvl="0"/>
            <a:r>
              <a:rPr lang="en-US"/>
              <a:t>LOREM IPSUM DOLOR</a:t>
            </a:r>
          </a:p>
        </p:txBody>
      </p:sp>
      <p:sp>
        <p:nvSpPr>
          <p:cNvPr id="40" name="Text Placeholder 11">
            <a:extLst>
              <a:ext uri="{FF2B5EF4-FFF2-40B4-BE49-F238E27FC236}">
                <a16:creationId xmlns:a16="http://schemas.microsoft.com/office/drawing/2014/main" id="{2E9BFEBC-178A-AEA9-798C-AF582BB4F522}"/>
              </a:ext>
            </a:extLst>
          </p:cNvPr>
          <p:cNvSpPr>
            <a:spLocks noGrp="1"/>
          </p:cNvSpPr>
          <p:nvPr>
            <p:ph type="body" sz="quarter" idx="29" hasCustomPrompt="1"/>
          </p:nvPr>
        </p:nvSpPr>
        <p:spPr>
          <a:xfrm>
            <a:off x="6456218" y="3945260"/>
            <a:ext cx="1418197" cy="166320"/>
          </a:xfrm>
        </p:spPr>
        <p:txBody>
          <a:bodyPr>
            <a:noAutofit/>
          </a:bodyPr>
          <a:lstStyle>
            <a:lvl1pPr marL="0" indent="0">
              <a:buNone/>
              <a:defRPr sz="600"/>
            </a:lvl1pPr>
          </a:lstStyle>
          <a:p>
            <a:pPr lvl="0"/>
            <a:r>
              <a:rPr lang="en-US"/>
              <a:t>LOREM IPSUM DOLOR</a:t>
            </a:r>
          </a:p>
        </p:txBody>
      </p:sp>
      <p:sp>
        <p:nvSpPr>
          <p:cNvPr id="41" name="Text Placeholder 14">
            <a:extLst>
              <a:ext uri="{FF2B5EF4-FFF2-40B4-BE49-F238E27FC236}">
                <a16:creationId xmlns:a16="http://schemas.microsoft.com/office/drawing/2014/main" id="{A3581CF6-2867-6D51-B30D-D2393781C9E4}"/>
              </a:ext>
            </a:extLst>
          </p:cNvPr>
          <p:cNvSpPr>
            <a:spLocks noGrp="1"/>
          </p:cNvSpPr>
          <p:nvPr>
            <p:ph type="body" sz="quarter" idx="30" hasCustomPrompt="1"/>
          </p:nvPr>
        </p:nvSpPr>
        <p:spPr>
          <a:xfrm>
            <a:off x="6456218" y="4428701"/>
            <a:ext cx="2452255" cy="1423988"/>
          </a:xfrm>
        </p:spPr>
        <p:txBody>
          <a:bodyPr>
            <a:noAutofit/>
          </a:bodyPr>
          <a:lstStyle>
            <a:lvl1pPr marL="0" indent="0" algn="l">
              <a:buNone/>
              <a:defRPr sz="4400"/>
            </a:lvl1pPr>
          </a:lstStyle>
          <a:p>
            <a:pPr lvl="0"/>
            <a:r>
              <a:rPr lang="en-US" dirty="0"/>
              <a:t>$32B</a:t>
            </a:r>
          </a:p>
        </p:txBody>
      </p:sp>
      <p:sp>
        <p:nvSpPr>
          <p:cNvPr id="42" name="Text Placeholder 14">
            <a:extLst>
              <a:ext uri="{FF2B5EF4-FFF2-40B4-BE49-F238E27FC236}">
                <a16:creationId xmlns:a16="http://schemas.microsoft.com/office/drawing/2014/main" id="{A49D9018-18F4-D33E-8712-87A6AB2A894F}"/>
              </a:ext>
            </a:extLst>
          </p:cNvPr>
          <p:cNvSpPr>
            <a:spLocks noGrp="1"/>
          </p:cNvSpPr>
          <p:nvPr>
            <p:ph type="body" sz="quarter" idx="31" hasCustomPrompt="1"/>
          </p:nvPr>
        </p:nvSpPr>
        <p:spPr>
          <a:xfrm>
            <a:off x="627530" y="4428701"/>
            <a:ext cx="2466350" cy="1423988"/>
          </a:xfrm>
        </p:spPr>
        <p:txBody>
          <a:bodyPr>
            <a:noAutofit/>
          </a:bodyPr>
          <a:lstStyle>
            <a:lvl1pPr marL="0" indent="0" algn="l">
              <a:buNone/>
              <a:defRPr sz="4400"/>
            </a:lvl1pPr>
          </a:lstStyle>
          <a:p>
            <a:pPr lvl="0"/>
            <a:r>
              <a:rPr lang="en-US" dirty="0"/>
              <a:t>-23%</a:t>
            </a:r>
          </a:p>
        </p:txBody>
      </p:sp>
      <p:sp>
        <p:nvSpPr>
          <p:cNvPr id="43" name="Text Placeholder 14">
            <a:extLst>
              <a:ext uri="{FF2B5EF4-FFF2-40B4-BE49-F238E27FC236}">
                <a16:creationId xmlns:a16="http://schemas.microsoft.com/office/drawing/2014/main" id="{D2677D6F-7EFE-B6E8-4CF6-5DD9284FA628}"/>
              </a:ext>
            </a:extLst>
          </p:cNvPr>
          <p:cNvSpPr>
            <a:spLocks noGrp="1"/>
          </p:cNvSpPr>
          <p:nvPr>
            <p:ph type="body" sz="quarter" idx="32" hasCustomPrompt="1"/>
          </p:nvPr>
        </p:nvSpPr>
        <p:spPr>
          <a:xfrm>
            <a:off x="3548150" y="4439269"/>
            <a:ext cx="2453661" cy="1423988"/>
          </a:xfrm>
        </p:spPr>
        <p:txBody>
          <a:bodyPr>
            <a:noAutofit/>
          </a:bodyPr>
          <a:lstStyle>
            <a:lvl1pPr marL="0" indent="0" algn="l">
              <a:buNone/>
              <a:defRPr sz="4400">
                <a:solidFill>
                  <a:schemeClr val="bg1"/>
                </a:solidFill>
              </a:defRPr>
            </a:lvl1pPr>
          </a:lstStyle>
          <a:p>
            <a:pPr lvl="0"/>
            <a:r>
              <a:rPr lang="en-US" dirty="0"/>
              <a:t>Rocket ABC</a:t>
            </a:r>
          </a:p>
        </p:txBody>
      </p:sp>
      <p:sp>
        <p:nvSpPr>
          <p:cNvPr id="44" name="Text Placeholder 11">
            <a:extLst>
              <a:ext uri="{FF2B5EF4-FFF2-40B4-BE49-F238E27FC236}">
                <a16:creationId xmlns:a16="http://schemas.microsoft.com/office/drawing/2014/main" id="{AD2D4774-243B-748D-8ED5-EB18FD51FA9F}"/>
              </a:ext>
            </a:extLst>
          </p:cNvPr>
          <p:cNvSpPr>
            <a:spLocks noGrp="1"/>
          </p:cNvSpPr>
          <p:nvPr>
            <p:ph type="body" sz="quarter" idx="33" hasCustomPrompt="1"/>
          </p:nvPr>
        </p:nvSpPr>
        <p:spPr>
          <a:xfrm>
            <a:off x="9351818" y="3945260"/>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45" name="Text Placeholder 14">
            <a:extLst>
              <a:ext uri="{FF2B5EF4-FFF2-40B4-BE49-F238E27FC236}">
                <a16:creationId xmlns:a16="http://schemas.microsoft.com/office/drawing/2014/main" id="{DD7E2ADB-6CF3-72DA-89B4-8CA118D8384B}"/>
              </a:ext>
            </a:extLst>
          </p:cNvPr>
          <p:cNvSpPr>
            <a:spLocks noGrp="1"/>
          </p:cNvSpPr>
          <p:nvPr>
            <p:ph type="body" sz="quarter" idx="34" hasCustomPrompt="1"/>
          </p:nvPr>
        </p:nvSpPr>
        <p:spPr>
          <a:xfrm>
            <a:off x="9351818" y="4428701"/>
            <a:ext cx="2452255" cy="1423988"/>
          </a:xfrm>
        </p:spPr>
        <p:txBody>
          <a:bodyPr>
            <a:noAutofit/>
          </a:bodyPr>
          <a:lstStyle>
            <a:lvl1pPr marL="0" indent="0" algn="l">
              <a:buNone/>
              <a:defRPr sz="4400">
                <a:solidFill>
                  <a:schemeClr val="bg1"/>
                </a:solidFill>
              </a:defRPr>
            </a:lvl1pPr>
          </a:lstStyle>
          <a:p>
            <a:pPr lvl="0"/>
            <a:r>
              <a:rPr lang="en-US" dirty="0"/>
              <a:t>70%</a:t>
            </a:r>
          </a:p>
        </p:txBody>
      </p:sp>
    </p:spTree>
    <p:extLst>
      <p:ext uri="{BB962C8B-B14F-4D97-AF65-F5344CB8AC3E}">
        <p14:creationId xmlns:p14="http://schemas.microsoft.com/office/powerpoint/2010/main" val="18759792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Data Statistics No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14" name="Slide Number Placeholder 5">
            <a:extLst>
              <a:ext uri="{FF2B5EF4-FFF2-40B4-BE49-F238E27FC236}">
                <a16:creationId xmlns:a16="http://schemas.microsoft.com/office/drawing/2014/main" id="{85A54BC4-4AB8-B62B-93FF-440ED25349F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4" name="Rectangle 3">
            <a:extLst>
              <a:ext uri="{FF2B5EF4-FFF2-40B4-BE49-F238E27FC236}">
                <a16:creationId xmlns:a16="http://schemas.microsoft.com/office/drawing/2014/main" id="{EFF00AAF-39E5-D217-F1C9-EB01161A70DC}"/>
              </a:ext>
            </a:extLst>
          </p:cNvPr>
          <p:cNvSpPr/>
          <p:nvPr userDrawn="1"/>
        </p:nvSpPr>
        <p:spPr>
          <a:xfrm>
            <a:off x="659187"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Rectangle 5">
            <a:extLst>
              <a:ext uri="{FF2B5EF4-FFF2-40B4-BE49-F238E27FC236}">
                <a16:creationId xmlns:a16="http://schemas.microsoft.com/office/drawing/2014/main" id="{D876FFDC-F63B-C779-5AFB-FB3268774C58}"/>
              </a:ext>
            </a:extLst>
          </p:cNvPr>
          <p:cNvSpPr/>
          <p:nvPr userDrawn="1"/>
        </p:nvSpPr>
        <p:spPr>
          <a:xfrm>
            <a:off x="2916250"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E34373FB-5A35-5F62-540D-26D702905B4E}"/>
              </a:ext>
            </a:extLst>
          </p:cNvPr>
          <p:cNvSpPr/>
          <p:nvPr userDrawn="1"/>
        </p:nvSpPr>
        <p:spPr>
          <a:xfrm>
            <a:off x="5178206"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2DCAB938-EFF5-67F0-9EF0-1E4343B4D699}"/>
              </a:ext>
            </a:extLst>
          </p:cNvPr>
          <p:cNvSpPr/>
          <p:nvPr userDrawn="1"/>
        </p:nvSpPr>
        <p:spPr>
          <a:xfrm>
            <a:off x="7440162"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88D41C6-FB50-7A70-C0C0-DC77528F37CC}"/>
              </a:ext>
            </a:extLst>
          </p:cNvPr>
          <p:cNvSpPr/>
          <p:nvPr userDrawn="1"/>
        </p:nvSpPr>
        <p:spPr>
          <a:xfrm>
            <a:off x="9702118"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8E34A63-1928-0F07-DC9A-A9B1BAF77DC7}"/>
              </a:ext>
            </a:extLst>
          </p:cNvPr>
          <p:cNvSpPr/>
          <p:nvPr userDrawn="1"/>
        </p:nvSpPr>
        <p:spPr>
          <a:xfrm>
            <a:off x="659187"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19D1565-BAAA-3395-B459-D4B00F95C0D0}"/>
              </a:ext>
            </a:extLst>
          </p:cNvPr>
          <p:cNvSpPr/>
          <p:nvPr userDrawn="1"/>
        </p:nvSpPr>
        <p:spPr>
          <a:xfrm>
            <a:off x="2916250"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15CCEF52-0ADB-EA17-AFDE-0E43B84B061D}"/>
              </a:ext>
            </a:extLst>
          </p:cNvPr>
          <p:cNvSpPr/>
          <p:nvPr userDrawn="1"/>
        </p:nvSpPr>
        <p:spPr>
          <a:xfrm>
            <a:off x="5178206"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558A3F9E-ACC9-678C-C12A-4E2F2B7F90FB}"/>
              </a:ext>
            </a:extLst>
          </p:cNvPr>
          <p:cNvSpPr/>
          <p:nvPr userDrawn="1"/>
        </p:nvSpPr>
        <p:spPr>
          <a:xfrm>
            <a:off x="7440162"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FABDC031-42B7-1FD4-5CA3-0A37BC62B759}"/>
              </a:ext>
            </a:extLst>
          </p:cNvPr>
          <p:cNvSpPr/>
          <p:nvPr userDrawn="1"/>
        </p:nvSpPr>
        <p:spPr>
          <a:xfrm>
            <a:off x="9702118"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1">
            <a:extLst>
              <a:ext uri="{FF2B5EF4-FFF2-40B4-BE49-F238E27FC236}">
                <a16:creationId xmlns:a16="http://schemas.microsoft.com/office/drawing/2014/main" id="{A7C7A7A9-8966-A556-78A0-53CDA95AA741}"/>
              </a:ext>
            </a:extLst>
          </p:cNvPr>
          <p:cNvSpPr>
            <a:spLocks noGrp="1"/>
          </p:cNvSpPr>
          <p:nvPr>
            <p:ph type="body" sz="quarter" idx="14" hasCustomPrompt="1"/>
          </p:nvPr>
        </p:nvSpPr>
        <p:spPr>
          <a:xfrm>
            <a:off x="781801" y="1414603"/>
            <a:ext cx="1418197" cy="166320"/>
          </a:xfrm>
        </p:spPr>
        <p:txBody>
          <a:bodyPr>
            <a:noAutofit/>
          </a:bodyPr>
          <a:lstStyle>
            <a:lvl1pPr marL="0" indent="0">
              <a:buNone/>
              <a:defRPr sz="600"/>
            </a:lvl1pPr>
          </a:lstStyle>
          <a:p>
            <a:pPr lvl="0"/>
            <a:r>
              <a:rPr lang="en-US" dirty="0"/>
              <a:t>LOREM IPSUM DOLOR</a:t>
            </a:r>
          </a:p>
        </p:txBody>
      </p:sp>
      <p:sp>
        <p:nvSpPr>
          <p:cNvPr id="23" name="Text Placeholder 14">
            <a:extLst>
              <a:ext uri="{FF2B5EF4-FFF2-40B4-BE49-F238E27FC236}">
                <a16:creationId xmlns:a16="http://schemas.microsoft.com/office/drawing/2014/main" id="{F349EB2C-CF7A-E8ED-4FDE-587374082C37}"/>
              </a:ext>
            </a:extLst>
          </p:cNvPr>
          <p:cNvSpPr>
            <a:spLocks noGrp="1"/>
          </p:cNvSpPr>
          <p:nvPr>
            <p:ph type="body" sz="quarter" idx="23" hasCustomPrompt="1"/>
          </p:nvPr>
        </p:nvSpPr>
        <p:spPr>
          <a:xfrm>
            <a:off x="781801" y="1908612"/>
            <a:ext cx="1840241" cy="1423988"/>
          </a:xfrm>
        </p:spPr>
        <p:txBody>
          <a:bodyPr>
            <a:noAutofit/>
          </a:bodyPr>
          <a:lstStyle>
            <a:lvl1pPr marL="0" indent="0" algn="l">
              <a:buNone/>
              <a:defRPr sz="3600"/>
            </a:lvl1pPr>
          </a:lstStyle>
          <a:p>
            <a:pPr lvl="0"/>
            <a:r>
              <a:rPr lang="en-US" dirty="0"/>
              <a:t>$12M</a:t>
            </a:r>
          </a:p>
        </p:txBody>
      </p:sp>
      <p:sp>
        <p:nvSpPr>
          <p:cNvPr id="24" name="Text Placeholder 11">
            <a:extLst>
              <a:ext uri="{FF2B5EF4-FFF2-40B4-BE49-F238E27FC236}">
                <a16:creationId xmlns:a16="http://schemas.microsoft.com/office/drawing/2014/main" id="{E55532AD-EA99-0876-114C-0BBFB927F64C}"/>
              </a:ext>
            </a:extLst>
          </p:cNvPr>
          <p:cNvSpPr>
            <a:spLocks noGrp="1"/>
          </p:cNvSpPr>
          <p:nvPr>
            <p:ph type="body" sz="quarter" idx="24" hasCustomPrompt="1"/>
          </p:nvPr>
        </p:nvSpPr>
        <p:spPr>
          <a:xfrm>
            <a:off x="3050385" y="1414603"/>
            <a:ext cx="1418197" cy="166320"/>
          </a:xfrm>
        </p:spPr>
        <p:txBody>
          <a:bodyPr>
            <a:noAutofit/>
          </a:bodyPr>
          <a:lstStyle>
            <a:lvl1pPr marL="0" indent="0">
              <a:buNone/>
              <a:defRPr sz="600"/>
            </a:lvl1pPr>
          </a:lstStyle>
          <a:p>
            <a:pPr lvl="0"/>
            <a:r>
              <a:rPr lang="en-US" dirty="0"/>
              <a:t>LOREM IPSUM DOLOR</a:t>
            </a:r>
          </a:p>
        </p:txBody>
      </p:sp>
      <p:sp>
        <p:nvSpPr>
          <p:cNvPr id="25" name="Text Placeholder 14">
            <a:extLst>
              <a:ext uri="{FF2B5EF4-FFF2-40B4-BE49-F238E27FC236}">
                <a16:creationId xmlns:a16="http://schemas.microsoft.com/office/drawing/2014/main" id="{E8D2B063-1E73-159B-828D-4B35526713A7}"/>
              </a:ext>
            </a:extLst>
          </p:cNvPr>
          <p:cNvSpPr>
            <a:spLocks noGrp="1"/>
          </p:cNvSpPr>
          <p:nvPr>
            <p:ph type="body" sz="quarter" idx="25" hasCustomPrompt="1"/>
          </p:nvPr>
        </p:nvSpPr>
        <p:spPr>
          <a:xfrm>
            <a:off x="3050385" y="1908612"/>
            <a:ext cx="1840241" cy="1423988"/>
          </a:xfrm>
        </p:spPr>
        <p:txBody>
          <a:bodyPr>
            <a:noAutofit/>
          </a:bodyPr>
          <a:lstStyle>
            <a:lvl1pPr marL="0" indent="0" algn="l">
              <a:buNone/>
              <a:defRPr sz="3600"/>
            </a:lvl1pPr>
          </a:lstStyle>
          <a:p>
            <a:pPr lvl="0"/>
            <a:r>
              <a:rPr lang="en-US" dirty="0"/>
              <a:t>01%</a:t>
            </a:r>
          </a:p>
        </p:txBody>
      </p:sp>
      <p:sp>
        <p:nvSpPr>
          <p:cNvPr id="26" name="Text Placeholder 11">
            <a:extLst>
              <a:ext uri="{FF2B5EF4-FFF2-40B4-BE49-F238E27FC236}">
                <a16:creationId xmlns:a16="http://schemas.microsoft.com/office/drawing/2014/main" id="{FBA62A24-58F6-140B-35B8-44BA6E9693E8}"/>
              </a:ext>
            </a:extLst>
          </p:cNvPr>
          <p:cNvSpPr>
            <a:spLocks noGrp="1"/>
          </p:cNvSpPr>
          <p:nvPr>
            <p:ph type="body" sz="quarter" idx="26" hasCustomPrompt="1"/>
          </p:nvPr>
        </p:nvSpPr>
        <p:spPr>
          <a:xfrm>
            <a:off x="5295928" y="1414603"/>
            <a:ext cx="1418197" cy="166320"/>
          </a:xfrm>
        </p:spPr>
        <p:txBody>
          <a:bodyPr>
            <a:noAutofit/>
          </a:bodyPr>
          <a:lstStyle>
            <a:lvl1pPr marL="0" indent="0">
              <a:buNone/>
              <a:defRPr sz="600"/>
            </a:lvl1pPr>
          </a:lstStyle>
          <a:p>
            <a:pPr lvl="0"/>
            <a:r>
              <a:rPr lang="en-US" dirty="0"/>
              <a:t>LOREM IPSUM DOLOR</a:t>
            </a:r>
          </a:p>
        </p:txBody>
      </p:sp>
      <p:sp>
        <p:nvSpPr>
          <p:cNvPr id="27" name="Text Placeholder 14">
            <a:extLst>
              <a:ext uri="{FF2B5EF4-FFF2-40B4-BE49-F238E27FC236}">
                <a16:creationId xmlns:a16="http://schemas.microsoft.com/office/drawing/2014/main" id="{B4058F4B-7ECE-C3B5-C65C-4EC47D8C369A}"/>
              </a:ext>
            </a:extLst>
          </p:cNvPr>
          <p:cNvSpPr>
            <a:spLocks noGrp="1"/>
          </p:cNvSpPr>
          <p:nvPr>
            <p:ph type="body" sz="quarter" idx="27" hasCustomPrompt="1"/>
          </p:nvPr>
        </p:nvSpPr>
        <p:spPr>
          <a:xfrm>
            <a:off x="5295928" y="1908612"/>
            <a:ext cx="1840241" cy="1423988"/>
          </a:xfrm>
        </p:spPr>
        <p:txBody>
          <a:bodyPr>
            <a:noAutofit/>
          </a:bodyPr>
          <a:lstStyle>
            <a:lvl1pPr marL="0" indent="0" algn="l">
              <a:buNone/>
              <a:defRPr sz="3600"/>
            </a:lvl1pPr>
          </a:lstStyle>
          <a:p>
            <a:pPr lvl="0"/>
            <a:r>
              <a:rPr lang="en-US" dirty="0"/>
              <a:t>+23%</a:t>
            </a:r>
          </a:p>
        </p:txBody>
      </p:sp>
      <p:sp>
        <p:nvSpPr>
          <p:cNvPr id="28" name="Text Placeholder 11">
            <a:extLst>
              <a:ext uri="{FF2B5EF4-FFF2-40B4-BE49-F238E27FC236}">
                <a16:creationId xmlns:a16="http://schemas.microsoft.com/office/drawing/2014/main" id="{86C89CD2-710D-EA2D-ED23-E2710A16211A}"/>
              </a:ext>
            </a:extLst>
          </p:cNvPr>
          <p:cNvSpPr>
            <a:spLocks noGrp="1"/>
          </p:cNvSpPr>
          <p:nvPr>
            <p:ph type="body" sz="quarter" idx="28" hasCustomPrompt="1"/>
          </p:nvPr>
        </p:nvSpPr>
        <p:spPr>
          <a:xfrm>
            <a:off x="7564566" y="1414603"/>
            <a:ext cx="1418197" cy="166320"/>
          </a:xfrm>
        </p:spPr>
        <p:txBody>
          <a:bodyPr>
            <a:noAutofit/>
          </a:bodyPr>
          <a:lstStyle>
            <a:lvl1pPr marL="0" indent="0">
              <a:buNone/>
              <a:defRPr sz="600"/>
            </a:lvl1pPr>
          </a:lstStyle>
          <a:p>
            <a:pPr lvl="0"/>
            <a:r>
              <a:rPr lang="en-US" dirty="0"/>
              <a:t>LOREM IPSUM DOLOR</a:t>
            </a:r>
          </a:p>
        </p:txBody>
      </p:sp>
      <p:sp>
        <p:nvSpPr>
          <p:cNvPr id="29" name="Text Placeholder 14">
            <a:extLst>
              <a:ext uri="{FF2B5EF4-FFF2-40B4-BE49-F238E27FC236}">
                <a16:creationId xmlns:a16="http://schemas.microsoft.com/office/drawing/2014/main" id="{FD0A81AA-23C8-8E3B-E149-8BC14B1020F1}"/>
              </a:ext>
            </a:extLst>
          </p:cNvPr>
          <p:cNvSpPr>
            <a:spLocks noGrp="1"/>
          </p:cNvSpPr>
          <p:nvPr>
            <p:ph type="body" sz="quarter" idx="29" hasCustomPrompt="1"/>
          </p:nvPr>
        </p:nvSpPr>
        <p:spPr>
          <a:xfrm>
            <a:off x="7564566" y="1908612"/>
            <a:ext cx="1840241" cy="1423988"/>
          </a:xfrm>
        </p:spPr>
        <p:txBody>
          <a:bodyPr>
            <a:noAutofit/>
          </a:bodyPr>
          <a:lstStyle>
            <a:lvl1pPr marL="0" indent="0" algn="l">
              <a:buNone/>
              <a:defRPr sz="3600"/>
            </a:lvl1pPr>
          </a:lstStyle>
          <a:p>
            <a:pPr lvl="0"/>
            <a:r>
              <a:rPr lang="en-US" dirty="0"/>
              <a:t>01%</a:t>
            </a:r>
          </a:p>
        </p:txBody>
      </p:sp>
      <p:sp>
        <p:nvSpPr>
          <p:cNvPr id="46" name="Text Placeholder 11">
            <a:extLst>
              <a:ext uri="{FF2B5EF4-FFF2-40B4-BE49-F238E27FC236}">
                <a16:creationId xmlns:a16="http://schemas.microsoft.com/office/drawing/2014/main" id="{D6712691-2E4B-50DA-D3D1-A7C2EF3B3D7A}"/>
              </a:ext>
            </a:extLst>
          </p:cNvPr>
          <p:cNvSpPr>
            <a:spLocks noGrp="1"/>
          </p:cNvSpPr>
          <p:nvPr>
            <p:ph type="body" sz="quarter" idx="30" hasCustomPrompt="1"/>
          </p:nvPr>
        </p:nvSpPr>
        <p:spPr>
          <a:xfrm>
            <a:off x="9833204" y="1414603"/>
            <a:ext cx="1418197" cy="166320"/>
          </a:xfrm>
        </p:spPr>
        <p:txBody>
          <a:bodyPr>
            <a:noAutofit/>
          </a:bodyPr>
          <a:lstStyle>
            <a:lvl1pPr marL="0" indent="0">
              <a:buNone/>
              <a:defRPr sz="600"/>
            </a:lvl1pPr>
          </a:lstStyle>
          <a:p>
            <a:pPr lvl="0"/>
            <a:r>
              <a:rPr lang="en-US" dirty="0"/>
              <a:t>LOREM IPSUM DOLOR</a:t>
            </a:r>
          </a:p>
        </p:txBody>
      </p:sp>
      <p:sp>
        <p:nvSpPr>
          <p:cNvPr id="47" name="Text Placeholder 14">
            <a:extLst>
              <a:ext uri="{FF2B5EF4-FFF2-40B4-BE49-F238E27FC236}">
                <a16:creationId xmlns:a16="http://schemas.microsoft.com/office/drawing/2014/main" id="{164A8CCA-4F70-71F0-6C92-D77788736741}"/>
              </a:ext>
            </a:extLst>
          </p:cNvPr>
          <p:cNvSpPr>
            <a:spLocks noGrp="1"/>
          </p:cNvSpPr>
          <p:nvPr>
            <p:ph type="body" sz="quarter" idx="31" hasCustomPrompt="1"/>
          </p:nvPr>
        </p:nvSpPr>
        <p:spPr>
          <a:xfrm>
            <a:off x="9833204" y="1908612"/>
            <a:ext cx="1840241" cy="1423988"/>
          </a:xfrm>
        </p:spPr>
        <p:txBody>
          <a:bodyPr>
            <a:noAutofit/>
          </a:bodyPr>
          <a:lstStyle>
            <a:lvl1pPr marL="0" indent="0" algn="l">
              <a:buNone/>
              <a:defRPr sz="3600"/>
            </a:lvl1pPr>
          </a:lstStyle>
          <a:p>
            <a:pPr lvl="0"/>
            <a:r>
              <a:rPr lang="en-US" dirty="0"/>
              <a:t>15%</a:t>
            </a:r>
          </a:p>
        </p:txBody>
      </p:sp>
      <p:sp>
        <p:nvSpPr>
          <p:cNvPr id="48" name="Text Placeholder 11">
            <a:extLst>
              <a:ext uri="{FF2B5EF4-FFF2-40B4-BE49-F238E27FC236}">
                <a16:creationId xmlns:a16="http://schemas.microsoft.com/office/drawing/2014/main" id="{D1D5954D-D160-1CBD-C737-5186EFA34A59}"/>
              </a:ext>
            </a:extLst>
          </p:cNvPr>
          <p:cNvSpPr>
            <a:spLocks noGrp="1"/>
          </p:cNvSpPr>
          <p:nvPr>
            <p:ph type="body" sz="quarter" idx="32" hasCustomPrompt="1"/>
          </p:nvPr>
        </p:nvSpPr>
        <p:spPr>
          <a:xfrm>
            <a:off x="781801" y="3729539"/>
            <a:ext cx="1418197" cy="166320"/>
          </a:xfrm>
        </p:spPr>
        <p:txBody>
          <a:bodyPr>
            <a:noAutofit/>
          </a:bodyPr>
          <a:lstStyle>
            <a:lvl1pPr marL="0" indent="0">
              <a:buNone/>
              <a:defRPr sz="600"/>
            </a:lvl1pPr>
          </a:lstStyle>
          <a:p>
            <a:pPr lvl="0"/>
            <a:r>
              <a:rPr lang="en-US" dirty="0"/>
              <a:t>LOREM IPSUM DOLOR</a:t>
            </a:r>
          </a:p>
        </p:txBody>
      </p:sp>
      <p:sp>
        <p:nvSpPr>
          <p:cNvPr id="49" name="Text Placeholder 14">
            <a:extLst>
              <a:ext uri="{FF2B5EF4-FFF2-40B4-BE49-F238E27FC236}">
                <a16:creationId xmlns:a16="http://schemas.microsoft.com/office/drawing/2014/main" id="{D6D31319-2233-0FD0-73C2-87FB633B85E4}"/>
              </a:ext>
            </a:extLst>
          </p:cNvPr>
          <p:cNvSpPr>
            <a:spLocks noGrp="1"/>
          </p:cNvSpPr>
          <p:nvPr>
            <p:ph type="body" sz="quarter" idx="33" hasCustomPrompt="1"/>
          </p:nvPr>
        </p:nvSpPr>
        <p:spPr>
          <a:xfrm>
            <a:off x="781801" y="4223548"/>
            <a:ext cx="1840241" cy="1423988"/>
          </a:xfrm>
        </p:spPr>
        <p:txBody>
          <a:bodyPr>
            <a:noAutofit/>
          </a:bodyPr>
          <a:lstStyle>
            <a:lvl1pPr marL="0" indent="0" algn="l">
              <a:buNone/>
              <a:defRPr sz="3600"/>
            </a:lvl1pPr>
          </a:lstStyle>
          <a:p>
            <a:pPr lvl="0"/>
            <a:r>
              <a:rPr lang="en-US" dirty="0"/>
              <a:t>-23%</a:t>
            </a:r>
          </a:p>
        </p:txBody>
      </p:sp>
      <p:sp>
        <p:nvSpPr>
          <p:cNvPr id="50" name="Text Placeholder 11">
            <a:extLst>
              <a:ext uri="{FF2B5EF4-FFF2-40B4-BE49-F238E27FC236}">
                <a16:creationId xmlns:a16="http://schemas.microsoft.com/office/drawing/2014/main" id="{14AA5189-5E3C-64A9-580B-D4E10AA91B5B}"/>
              </a:ext>
            </a:extLst>
          </p:cNvPr>
          <p:cNvSpPr>
            <a:spLocks noGrp="1"/>
          </p:cNvSpPr>
          <p:nvPr>
            <p:ph type="body" sz="quarter" idx="34" hasCustomPrompt="1"/>
          </p:nvPr>
        </p:nvSpPr>
        <p:spPr>
          <a:xfrm>
            <a:off x="3050385" y="3729539"/>
            <a:ext cx="1418197" cy="166320"/>
          </a:xfrm>
        </p:spPr>
        <p:txBody>
          <a:bodyPr>
            <a:noAutofit/>
          </a:bodyPr>
          <a:lstStyle>
            <a:lvl1pPr marL="0" indent="0">
              <a:buNone/>
              <a:defRPr sz="600"/>
            </a:lvl1pPr>
          </a:lstStyle>
          <a:p>
            <a:pPr lvl="0"/>
            <a:r>
              <a:rPr lang="en-US" dirty="0"/>
              <a:t>LOREM IPSUM DOLOR</a:t>
            </a:r>
          </a:p>
        </p:txBody>
      </p:sp>
      <p:sp>
        <p:nvSpPr>
          <p:cNvPr id="51" name="Text Placeholder 14">
            <a:extLst>
              <a:ext uri="{FF2B5EF4-FFF2-40B4-BE49-F238E27FC236}">
                <a16:creationId xmlns:a16="http://schemas.microsoft.com/office/drawing/2014/main" id="{593DDB0B-FF59-98C2-0BD4-322EB26B1C7E}"/>
              </a:ext>
            </a:extLst>
          </p:cNvPr>
          <p:cNvSpPr>
            <a:spLocks noGrp="1"/>
          </p:cNvSpPr>
          <p:nvPr>
            <p:ph type="body" sz="quarter" idx="35" hasCustomPrompt="1"/>
          </p:nvPr>
        </p:nvSpPr>
        <p:spPr>
          <a:xfrm>
            <a:off x="3050385" y="4223548"/>
            <a:ext cx="1840241" cy="1423988"/>
          </a:xfrm>
        </p:spPr>
        <p:txBody>
          <a:bodyPr>
            <a:noAutofit/>
          </a:bodyPr>
          <a:lstStyle>
            <a:lvl1pPr marL="0" indent="0" algn="l">
              <a:buNone/>
              <a:defRPr sz="3600"/>
            </a:lvl1pPr>
          </a:lstStyle>
          <a:p>
            <a:pPr lvl="0"/>
            <a:r>
              <a:rPr lang="en-US" dirty="0"/>
              <a:t>Rocket ABC</a:t>
            </a:r>
          </a:p>
        </p:txBody>
      </p:sp>
      <p:sp>
        <p:nvSpPr>
          <p:cNvPr id="52" name="Text Placeholder 11">
            <a:extLst>
              <a:ext uri="{FF2B5EF4-FFF2-40B4-BE49-F238E27FC236}">
                <a16:creationId xmlns:a16="http://schemas.microsoft.com/office/drawing/2014/main" id="{36BEFF24-6202-2E08-A022-E048C5E09841}"/>
              </a:ext>
            </a:extLst>
          </p:cNvPr>
          <p:cNvSpPr>
            <a:spLocks noGrp="1"/>
          </p:cNvSpPr>
          <p:nvPr>
            <p:ph type="body" sz="quarter" idx="36" hasCustomPrompt="1"/>
          </p:nvPr>
        </p:nvSpPr>
        <p:spPr>
          <a:xfrm>
            <a:off x="5295928" y="3729539"/>
            <a:ext cx="1418197" cy="166320"/>
          </a:xfrm>
        </p:spPr>
        <p:txBody>
          <a:bodyPr>
            <a:noAutofit/>
          </a:bodyPr>
          <a:lstStyle>
            <a:lvl1pPr marL="0" indent="0">
              <a:buNone/>
              <a:defRPr sz="600"/>
            </a:lvl1pPr>
          </a:lstStyle>
          <a:p>
            <a:pPr lvl="0"/>
            <a:r>
              <a:rPr lang="en-US" dirty="0"/>
              <a:t>LOREM IPSUM DOLOR</a:t>
            </a:r>
          </a:p>
        </p:txBody>
      </p:sp>
      <p:sp>
        <p:nvSpPr>
          <p:cNvPr id="53" name="Text Placeholder 14">
            <a:extLst>
              <a:ext uri="{FF2B5EF4-FFF2-40B4-BE49-F238E27FC236}">
                <a16:creationId xmlns:a16="http://schemas.microsoft.com/office/drawing/2014/main" id="{89551B6C-2173-E9EA-0774-EC8F04DF8413}"/>
              </a:ext>
            </a:extLst>
          </p:cNvPr>
          <p:cNvSpPr>
            <a:spLocks noGrp="1"/>
          </p:cNvSpPr>
          <p:nvPr>
            <p:ph type="body" sz="quarter" idx="37" hasCustomPrompt="1"/>
          </p:nvPr>
        </p:nvSpPr>
        <p:spPr>
          <a:xfrm>
            <a:off x="5295928" y="4223548"/>
            <a:ext cx="1840241" cy="1423988"/>
          </a:xfrm>
        </p:spPr>
        <p:txBody>
          <a:bodyPr>
            <a:noAutofit/>
          </a:bodyPr>
          <a:lstStyle>
            <a:lvl1pPr marL="0" indent="0" algn="l">
              <a:buNone/>
              <a:defRPr sz="3600"/>
            </a:lvl1pPr>
          </a:lstStyle>
          <a:p>
            <a:pPr lvl="0"/>
            <a:r>
              <a:rPr lang="en-US" dirty="0"/>
              <a:t>$32B</a:t>
            </a:r>
          </a:p>
        </p:txBody>
      </p:sp>
      <p:sp>
        <p:nvSpPr>
          <p:cNvPr id="54" name="Text Placeholder 11">
            <a:extLst>
              <a:ext uri="{FF2B5EF4-FFF2-40B4-BE49-F238E27FC236}">
                <a16:creationId xmlns:a16="http://schemas.microsoft.com/office/drawing/2014/main" id="{A0590DAA-451E-17A7-5E18-77163FDDB014}"/>
              </a:ext>
            </a:extLst>
          </p:cNvPr>
          <p:cNvSpPr>
            <a:spLocks noGrp="1"/>
          </p:cNvSpPr>
          <p:nvPr>
            <p:ph type="body" sz="quarter" idx="38" hasCustomPrompt="1"/>
          </p:nvPr>
        </p:nvSpPr>
        <p:spPr>
          <a:xfrm>
            <a:off x="7564566" y="3729539"/>
            <a:ext cx="1418197" cy="166320"/>
          </a:xfrm>
        </p:spPr>
        <p:txBody>
          <a:bodyPr>
            <a:noAutofit/>
          </a:bodyPr>
          <a:lstStyle>
            <a:lvl1pPr marL="0" indent="0">
              <a:buNone/>
              <a:defRPr sz="600"/>
            </a:lvl1pPr>
          </a:lstStyle>
          <a:p>
            <a:pPr lvl="0"/>
            <a:r>
              <a:rPr lang="en-US" dirty="0"/>
              <a:t>LOREM IPSUM DOLOR</a:t>
            </a:r>
          </a:p>
        </p:txBody>
      </p:sp>
      <p:sp>
        <p:nvSpPr>
          <p:cNvPr id="55" name="Text Placeholder 14">
            <a:extLst>
              <a:ext uri="{FF2B5EF4-FFF2-40B4-BE49-F238E27FC236}">
                <a16:creationId xmlns:a16="http://schemas.microsoft.com/office/drawing/2014/main" id="{03EC689B-171C-3E49-57AF-A8FA3972D7F8}"/>
              </a:ext>
            </a:extLst>
          </p:cNvPr>
          <p:cNvSpPr>
            <a:spLocks noGrp="1"/>
          </p:cNvSpPr>
          <p:nvPr>
            <p:ph type="body" sz="quarter" idx="39" hasCustomPrompt="1"/>
          </p:nvPr>
        </p:nvSpPr>
        <p:spPr>
          <a:xfrm>
            <a:off x="7564566" y="4223548"/>
            <a:ext cx="1840241" cy="1423988"/>
          </a:xfrm>
        </p:spPr>
        <p:txBody>
          <a:bodyPr>
            <a:noAutofit/>
          </a:bodyPr>
          <a:lstStyle>
            <a:lvl1pPr marL="0" indent="0" algn="l">
              <a:buNone/>
              <a:defRPr sz="3600"/>
            </a:lvl1pPr>
          </a:lstStyle>
          <a:p>
            <a:pPr lvl="0"/>
            <a:r>
              <a:rPr lang="en-US" dirty="0"/>
              <a:t>70%</a:t>
            </a:r>
          </a:p>
        </p:txBody>
      </p:sp>
      <p:sp>
        <p:nvSpPr>
          <p:cNvPr id="56" name="Text Placeholder 11">
            <a:extLst>
              <a:ext uri="{FF2B5EF4-FFF2-40B4-BE49-F238E27FC236}">
                <a16:creationId xmlns:a16="http://schemas.microsoft.com/office/drawing/2014/main" id="{FC73590D-49E9-4E3C-FD20-C53E0BB5EABF}"/>
              </a:ext>
            </a:extLst>
          </p:cNvPr>
          <p:cNvSpPr>
            <a:spLocks noGrp="1"/>
          </p:cNvSpPr>
          <p:nvPr>
            <p:ph type="body" sz="quarter" idx="40" hasCustomPrompt="1"/>
          </p:nvPr>
        </p:nvSpPr>
        <p:spPr>
          <a:xfrm>
            <a:off x="9833204" y="3729539"/>
            <a:ext cx="1418197" cy="166320"/>
          </a:xfrm>
        </p:spPr>
        <p:txBody>
          <a:bodyPr>
            <a:noAutofit/>
          </a:bodyPr>
          <a:lstStyle>
            <a:lvl1pPr marL="0" indent="0">
              <a:buNone/>
              <a:defRPr sz="600"/>
            </a:lvl1pPr>
          </a:lstStyle>
          <a:p>
            <a:pPr lvl="0"/>
            <a:r>
              <a:rPr lang="en-US" dirty="0"/>
              <a:t>LOREM IPSUM DOLOR</a:t>
            </a:r>
          </a:p>
        </p:txBody>
      </p:sp>
      <p:sp>
        <p:nvSpPr>
          <p:cNvPr id="57" name="Text Placeholder 14">
            <a:extLst>
              <a:ext uri="{FF2B5EF4-FFF2-40B4-BE49-F238E27FC236}">
                <a16:creationId xmlns:a16="http://schemas.microsoft.com/office/drawing/2014/main" id="{BB97F0A2-ADAD-2EE8-F4E5-5F43A779ABE6}"/>
              </a:ext>
            </a:extLst>
          </p:cNvPr>
          <p:cNvSpPr>
            <a:spLocks noGrp="1"/>
          </p:cNvSpPr>
          <p:nvPr>
            <p:ph type="body" sz="quarter" idx="41" hasCustomPrompt="1"/>
          </p:nvPr>
        </p:nvSpPr>
        <p:spPr>
          <a:xfrm>
            <a:off x="9833204" y="4223548"/>
            <a:ext cx="1840241" cy="1423988"/>
          </a:xfrm>
        </p:spPr>
        <p:txBody>
          <a:bodyPr>
            <a:noAutofit/>
          </a:bodyPr>
          <a:lstStyle>
            <a:lvl1pPr marL="0" indent="0" algn="l">
              <a:buNone/>
              <a:defRPr sz="3600"/>
            </a:lvl1pPr>
          </a:lstStyle>
          <a:p>
            <a:pPr lvl="0"/>
            <a:r>
              <a:rPr lang="en-US" dirty="0"/>
              <a:t>$12M</a:t>
            </a:r>
          </a:p>
        </p:txBody>
      </p:sp>
    </p:spTree>
    <p:extLst>
      <p:ext uri="{BB962C8B-B14F-4D97-AF65-F5344CB8AC3E}">
        <p14:creationId xmlns:p14="http://schemas.microsoft.com/office/powerpoint/2010/main" val="4568332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Data Statistics Color">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201AA2-0C9A-28AA-3545-D56144FE243D}"/>
              </a:ext>
            </a:extLst>
          </p:cNvPr>
          <p:cNvSpPr>
            <a:spLocks noGrp="1"/>
          </p:cNvSpPr>
          <p:nvPr>
            <p:ph type="ctrTitle" hasCustomPrompt="1"/>
          </p:nvPr>
        </p:nvSpPr>
        <p:spPr>
          <a:xfrm>
            <a:off x="578163" y="353962"/>
            <a:ext cx="11341491" cy="624460"/>
          </a:xfrm>
        </p:spPr>
        <p:txBody>
          <a:bodyPr lIns="0" anchor="b">
            <a:noAutofit/>
          </a:bodyPr>
          <a:lstStyle>
            <a:lvl1pPr algn="l">
              <a:lnSpc>
                <a:spcPct val="100000"/>
              </a:lnSpc>
              <a:defRPr sz="3600">
                <a:latin typeface="Verdana" panose="020B0604030504040204" pitchFamily="34" charset="0"/>
                <a:ea typeface="Verdana" panose="020B0604030504040204" pitchFamily="34" charset="0"/>
                <a:cs typeface="Verdana" panose="020B0604030504040204" pitchFamily="34" charset="0"/>
              </a:defRPr>
            </a:lvl1pPr>
          </a:lstStyle>
          <a:p>
            <a:r>
              <a:rPr lang="en-US"/>
              <a:t>Statistics</a:t>
            </a:r>
          </a:p>
        </p:txBody>
      </p:sp>
      <p:sp>
        <p:nvSpPr>
          <p:cNvPr id="14" name="Slide Number Placeholder 5">
            <a:extLst>
              <a:ext uri="{FF2B5EF4-FFF2-40B4-BE49-F238E27FC236}">
                <a16:creationId xmlns:a16="http://schemas.microsoft.com/office/drawing/2014/main" id="{85A54BC4-4AB8-B62B-93FF-440ED25349F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4" name="Rectangle 3">
            <a:extLst>
              <a:ext uri="{FF2B5EF4-FFF2-40B4-BE49-F238E27FC236}">
                <a16:creationId xmlns:a16="http://schemas.microsoft.com/office/drawing/2014/main" id="{EFF00AAF-39E5-D217-F1C9-EB01161A70DC}"/>
              </a:ext>
            </a:extLst>
          </p:cNvPr>
          <p:cNvSpPr/>
          <p:nvPr userDrawn="1"/>
        </p:nvSpPr>
        <p:spPr>
          <a:xfrm>
            <a:off x="659187" y="1337144"/>
            <a:ext cx="2129796" cy="2181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Rectangle 5">
            <a:extLst>
              <a:ext uri="{FF2B5EF4-FFF2-40B4-BE49-F238E27FC236}">
                <a16:creationId xmlns:a16="http://schemas.microsoft.com/office/drawing/2014/main" id="{D876FFDC-F63B-C779-5AFB-FB3268774C58}"/>
              </a:ext>
            </a:extLst>
          </p:cNvPr>
          <p:cNvSpPr/>
          <p:nvPr userDrawn="1"/>
        </p:nvSpPr>
        <p:spPr>
          <a:xfrm>
            <a:off x="2916250" y="1337144"/>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E34373FB-5A35-5F62-540D-26D702905B4E}"/>
              </a:ext>
            </a:extLst>
          </p:cNvPr>
          <p:cNvSpPr/>
          <p:nvPr userDrawn="1"/>
        </p:nvSpPr>
        <p:spPr>
          <a:xfrm>
            <a:off x="5178206" y="1337144"/>
            <a:ext cx="2129796" cy="2181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2DCAB938-EFF5-67F0-9EF0-1E4343B4D699}"/>
              </a:ext>
            </a:extLst>
          </p:cNvPr>
          <p:cNvSpPr/>
          <p:nvPr userDrawn="1"/>
        </p:nvSpPr>
        <p:spPr>
          <a:xfrm>
            <a:off x="7440162" y="1337144"/>
            <a:ext cx="2129796" cy="2181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Rectangle 8">
            <a:extLst>
              <a:ext uri="{FF2B5EF4-FFF2-40B4-BE49-F238E27FC236}">
                <a16:creationId xmlns:a16="http://schemas.microsoft.com/office/drawing/2014/main" id="{D88D41C6-FB50-7A70-C0C0-DC77528F37CC}"/>
              </a:ext>
            </a:extLst>
          </p:cNvPr>
          <p:cNvSpPr/>
          <p:nvPr userDrawn="1"/>
        </p:nvSpPr>
        <p:spPr>
          <a:xfrm>
            <a:off x="9702118" y="1337144"/>
            <a:ext cx="2129796" cy="2181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48E34A63-1928-0F07-DC9A-A9B1BAF77DC7}"/>
              </a:ext>
            </a:extLst>
          </p:cNvPr>
          <p:cNvSpPr/>
          <p:nvPr userDrawn="1"/>
        </p:nvSpPr>
        <p:spPr>
          <a:xfrm>
            <a:off x="659187" y="3640505"/>
            <a:ext cx="2129796" cy="21815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719D1565-BAAA-3395-B459-D4B00F95C0D0}"/>
              </a:ext>
            </a:extLst>
          </p:cNvPr>
          <p:cNvSpPr/>
          <p:nvPr userDrawn="1"/>
        </p:nvSpPr>
        <p:spPr>
          <a:xfrm>
            <a:off x="2916250" y="3640505"/>
            <a:ext cx="2129796" cy="2181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15CCEF52-0ADB-EA17-AFDE-0E43B84B061D}"/>
              </a:ext>
            </a:extLst>
          </p:cNvPr>
          <p:cNvSpPr/>
          <p:nvPr userDrawn="1"/>
        </p:nvSpPr>
        <p:spPr>
          <a:xfrm>
            <a:off x="5178206" y="3640505"/>
            <a:ext cx="2129796" cy="2181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558A3F9E-ACC9-678C-C12A-4E2F2B7F90FB}"/>
              </a:ext>
            </a:extLst>
          </p:cNvPr>
          <p:cNvSpPr/>
          <p:nvPr userDrawn="1"/>
        </p:nvSpPr>
        <p:spPr>
          <a:xfrm>
            <a:off x="7440162" y="3640505"/>
            <a:ext cx="2129796" cy="2181560"/>
          </a:xfrm>
          <a:prstGeom prst="rect">
            <a:avLst/>
          </a:prstGeom>
          <a:solidFill>
            <a:schemeClr val="accent5">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a:extLst>
              <a:ext uri="{FF2B5EF4-FFF2-40B4-BE49-F238E27FC236}">
                <a16:creationId xmlns:a16="http://schemas.microsoft.com/office/drawing/2014/main" id="{FABDC031-42B7-1FD4-5CA3-0A37BC62B759}"/>
              </a:ext>
            </a:extLst>
          </p:cNvPr>
          <p:cNvSpPr/>
          <p:nvPr userDrawn="1"/>
        </p:nvSpPr>
        <p:spPr>
          <a:xfrm>
            <a:off x="9702118" y="3640505"/>
            <a:ext cx="2129796" cy="2181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Text Placeholder 11">
            <a:extLst>
              <a:ext uri="{FF2B5EF4-FFF2-40B4-BE49-F238E27FC236}">
                <a16:creationId xmlns:a16="http://schemas.microsoft.com/office/drawing/2014/main" id="{A7C7A7A9-8966-A556-78A0-53CDA95AA741}"/>
              </a:ext>
            </a:extLst>
          </p:cNvPr>
          <p:cNvSpPr>
            <a:spLocks noGrp="1"/>
          </p:cNvSpPr>
          <p:nvPr>
            <p:ph type="body" sz="quarter" idx="14" hasCustomPrompt="1"/>
          </p:nvPr>
        </p:nvSpPr>
        <p:spPr>
          <a:xfrm>
            <a:off x="781801" y="1414603"/>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3" name="Text Placeholder 14">
            <a:extLst>
              <a:ext uri="{FF2B5EF4-FFF2-40B4-BE49-F238E27FC236}">
                <a16:creationId xmlns:a16="http://schemas.microsoft.com/office/drawing/2014/main" id="{F349EB2C-CF7A-E8ED-4FDE-587374082C37}"/>
              </a:ext>
            </a:extLst>
          </p:cNvPr>
          <p:cNvSpPr>
            <a:spLocks noGrp="1"/>
          </p:cNvSpPr>
          <p:nvPr>
            <p:ph type="body" sz="quarter" idx="23" hasCustomPrompt="1"/>
          </p:nvPr>
        </p:nvSpPr>
        <p:spPr>
          <a:xfrm>
            <a:off x="781801" y="1908612"/>
            <a:ext cx="1840241" cy="1423988"/>
          </a:xfrm>
        </p:spPr>
        <p:txBody>
          <a:bodyPr>
            <a:noAutofit/>
          </a:bodyPr>
          <a:lstStyle>
            <a:lvl1pPr marL="0" indent="0" algn="l">
              <a:buNone/>
              <a:defRPr sz="3600">
                <a:solidFill>
                  <a:schemeClr val="bg1"/>
                </a:solidFill>
              </a:defRPr>
            </a:lvl1pPr>
          </a:lstStyle>
          <a:p>
            <a:pPr lvl="0"/>
            <a:r>
              <a:rPr lang="en-US" dirty="0"/>
              <a:t>$12M</a:t>
            </a:r>
          </a:p>
        </p:txBody>
      </p:sp>
      <p:sp>
        <p:nvSpPr>
          <p:cNvPr id="24" name="Text Placeholder 11">
            <a:extLst>
              <a:ext uri="{FF2B5EF4-FFF2-40B4-BE49-F238E27FC236}">
                <a16:creationId xmlns:a16="http://schemas.microsoft.com/office/drawing/2014/main" id="{E55532AD-EA99-0876-114C-0BBFB927F64C}"/>
              </a:ext>
            </a:extLst>
          </p:cNvPr>
          <p:cNvSpPr>
            <a:spLocks noGrp="1"/>
          </p:cNvSpPr>
          <p:nvPr>
            <p:ph type="body" sz="quarter" idx="24" hasCustomPrompt="1"/>
          </p:nvPr>
        </p:nvSpPr>
        <p:spPr>
          <a:xfrm>
            <a:off x="3050385" y="1414603"/>
            <a:ext cx="1418197" cy="166320"/>
          </a:xfrm>
        </p:spPr>
        <p:txBody>
          <a:bodyPr>
            <a:noAutofit/>
          </a:bodyPr>
          <a:lstStyle>
            <a:lvl1pPr marL="0" indent="0">
              <a:buNone/>
              <a:defRPr sz="600"/>
            </a:lvl1pPr>
          </a:lstStyle>
          <a:p>
            <a:pPr lvl="0"/>
            <a:r>
              <a:rPr lang="en-US" dirty="0"/>
              <a:t>LOREM IPSUM DOLOR</a:t>
            </a:r>
          </a:p>
        </p:txBody>
      </p:sp>
      <p:sp>
        <p:nvSpPr>
          <p:cNvPr id="25" name="Text Placeholder 14">
            <a:extLst>
              <a:ext uri="{FF2B5EF4-FFF2-40B4-BE49-F238E27FC236}">
                <a16:creationId xmlns:a16="http://schemas.microsoft.com/office/drawing/2014/main" id="{E8D2B063-1E73-159B-828D-4B35526713A7}"/>
              </a:ext>
            </a:extLst>
          </p:cNvPr>
          <p:cNvSpPr>
            <a:spLocks noGrp="1"/>
          </p:cNvSpPr>
          <p:nvPr>
            <p:ph type="body" sz="quarter" idx="25" hasCustomPrompt="1"/>
          </p:nvPr>
        </p:nvSpPr>
        <p:spPr>
          <a:xfrm>
            <a:off x="3050385" y="1908612"/>
            <a:ext cx="1840241" cy="1423988"/>
          </a:xfrm>
        </p:spPr>
        <p:txBody>
          <a:bodyPr>
            <a:noAutofit/>
          </a:bodyPr>
          <a:lstStyle>
            <a:lvl1pPr marL="0" indent="0" algn="l">
              <a:buNone/>
              <a:defRPr sz="3600"/>
            </a:lvl1pPr>
          </a:lstStyle>
          <a:p>
            <a:pPr lvl="0"/>
            <a:r>
              <a:rPr lang="en-US" dirty="0"/>
              <a:t>01%</a:t>
            </a:r>
          </a:p>
        </p:txBody>
      </p:sp>
      <p:sp>
        <p:nvSpPr>
          <p:cNvPr id="26" name="Text Placeholder 11">
            <a:extLst>
              <a:ext uri="{FF2B5EF4-FFF2-40B4-BE49-F238E27FC236}">
                <a16:creationId xmlns:a16="http://schemas.microsoft.com/office/drawing/2014/main" id="{FBA62A24-58F6-140B-35B8-44BA6E9693E8}"/>
              </a:ext>
            </a:extLst>
          </p:cNvPr>
          <p:cNvSpPr>
            <a:spLocks noGrp="1"/>
          </p:cNvSpPr>
          <p:nvPr>
            <p:ph type="body" sz="quarter" idx="26" hasCustomPrompt="1"/>
          </p:nvPr>
        </p:nvSpPr>
        <p:spPr>
          <a:xfrm>
            <a:off x="5295928" y="1414603"/>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7" name="Text Placeholder 14">
            <a:extLst>
              <a:ext uri="{FF2B5EF4-FFF2-40B4-BE49-F238E27FC236}">
                <a16:creationId xmlns:a16="http://schemas.microsoft.com/office/drawing/2014/main" id="{B4058F4B-7ECE-C3B5-C65C-4EC47D8C369A}"/>
              </a:ext>
            </a:extLst>
          </p:cNvPr>
          <p:cNvSpPr>
            <a:spLocks noGrp="1"/>
          </p:cNvSpPr>
          <p:nvPr>
            <p:ph type="body" sz="quarter" idx="27" hasCustomPrompt="1"/>
          </p:nvPr>
        </p:nvSpPr>
        <p:spPr>
          <a:xfrm>
            <a:off x="5295928" y="1908612"/>
            <a:ext cx="1840241" cy="1423988"/>
          </a:xfrm>
        </p:spPr>
        <p:txBody>
          <a:bodyPr>
            <a:noAutofit/>
          </a:bodyPr>
          <a:lstStyle>
            <a:lvl1pPr marL="0" indent="0" algn="l">
              <a:buNone/>
              <a:defRPr sz="3600">
                <a:solidFill>
                  <a:schemeClr val="bg1"/>
                </a:solidFill>
              </a:defRPr>
            </a:lvl1pPr>
          </a:lstStyle>
          <a:p>
            <a:pPr lvl="0"/>
            <a:r>
              <a:rPr lang="en-US" dirty="0"/>
              <a:t>+23%</a:t>
            </a:r>
          </a:p>
        </p:txBody>
      </p:sp>
      <p:sp>
        <p:nvSpPr>
          <p:cNvPr id="28" name="Text Placeholder 11">
            <a:extLst>
              <a:ext uri="{FF2B5EF4-FFF2-40B4-BE49-F238E27FC236}">
                <a16:creationId xmlns:a16="http://schemas.microsoft.com/office/drawing/2014/main" id="{86C89CD2-710D-EA2D-ED23-E2710A16211A}"/>
              </a:ext>
            </a:extLst>
          </p:cNvPr>
          <p:cNvSpPr>
            <a:spLocks noGrp="1"/>
          </p:cNvSpPr>
          <p:nvPr>
            <p:ph type="body" sz="quarter" idx="28" hasCustomPrompt="1"/>
          </p:nvPr>
        </p:nvSpPr>
        <p:spPr>
          <a:xfrm>
            <a:off x="7564566" y="1414603"/>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29" name="Text Placeholder 14">
            <a:extLst>
              <a:ext uri="{FF2B5EF4-FFF2-40B4-BE49-F238E27FC236}">
                <a16:creationId xmlns:a16="http://schemas.microsoft.com/office/drawing/2014/main" id="{FD0A81AA-23C8-8E3B-E149-8BC14B1020F1}"/>
              </a:ext>
            </a:extLst>
          </p:cNvPr>
          <p:cNvSpPr>
            <a:spLocks noGrp="1"/>
          </p:cNvSpPr>
          <p:nvPr>
            <p:ph type="body" sz="quarter" idx="29" hasCustomPrompt="1"/>
          </p:nvPr>
        </p:nvSpPr>
        <p:spPr>
          <a:xfrm>
            <a:off x="7564566" y="1908612"/>
            <a:ext cx="1840241" cy="1423988"/>
          </a:xfrm>
        </p:spPr>
        <p:txBody>
          <a:bodyPr>
            <a:noAutofit/>
          </a:bodyPr>
          <a:lstStyle>
            <a:lvl1pPr marL="0" indent="0" algn="l">
              <a:buNone/>
              <a:defRPr sz="3600">
                <a:solidFill>
                  <a:schemeClr val="bg1"/>
                </a:solidFill>
              </a:defRPr>
            </a:lvl1pPr>
          </a:lstStyle>
          <a:p>
            <a:pPr lvl="0"/>
            <a:r>
              <a:rPr lang="en-US" dirty="0"/>
              <a:t>01%</a:t>
            </a:r>
          </a:p>
        </p:txBody>
      </p:sp>
      <p:sp>
        <p:nvSpPr>
          <p:cNvPr id="46" name="Text Placeholder 11">
            <a:extLst>
              <a:ext uri="{FF2B5EF4-FFF2-40B4-BE49-F238E27FC236}">
                <a16:creationId xmlns:a16="http://schemas.microsoft.com/office/drawing/2014/main" id="{D6712691-2E4B-50DA-D3D1-A7C2EF3B3D7A}"/>
              </a:ext>
            </a:extLst>
          </p:cNvPr>
          <p:cNvSpPr>
            <a:spLocks noGrp="1"/>
          </p:cNvSpPr>
          <p:nvPr>
            <p:ph type="body" sz="quarter" idx="30" hasCustomPrompt="1"/>
          </p:nvPr>
        </p:nvSpPr>
        <p:spPr>
          <a:xfrm>
            <a:off x="9833204" y="1414603"/>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47" name="Text Placeholder 14">
            <a:extLst>
              <a:ext uri="{FF2B5EF4-FFF2-40B4-BE49-F238E27FC236}">
                <a16:creationId xmlns:a16="http://schemas.microsoft.com/office/drawing/2014/main" id="{164A8CCA-4F70-71F0-6C92-D77788736741}"/>
              </a:ext>
            </a:extLst>
          </p:cNvPr>
          <p:cNvSpPr>
            <a:spLocks noGrp="1"/>
          </p:cNvSpPr>
          <p:nvPr>
            <p:ph type="body" sz="quarter" idx="31" hasCustomPrompt="1"/>
          </p:nvPr>
        </p:nvSpPr>
        <p:spPr>
          <a:xfrm>
            <a:off x="9833204" y="1908612"/>
            <a:ext cx="1840241" cy="1423988"/>
          </a:xfrm>
        </p:spPr>
        <p:txBody>
          <a:bodyPr>
            <a:noAutofit/>
          </a:bodyPr>
          <a:lstStyle>
            <a:lvl1pPr marL="0" indent="0" algn="l">
              <a:buNone/>
              <a:defRPr sz="3600">
                <a:solidFill>
                  <a:schemeClr val="bg1"/>
                </a:solidFill>
              </a:defRPr>
            </a:lvl1pPr>
          </a:lstStyle>
          <a:p>
            <a:pPr lvl="0"/>
            <a:r>
              <a:rPr lang="en-US" dirty="0"/>
              <a:t>15%</a:t>
            </a:r>
          </a:p>
        </p:txBody>
      </p:sp>
      <p:sp>
        <p:nvSpPr>
          <p:cNvPr id="48" name="Text Placeholder 11">
            <a:extLst>
              <a:ext uri="{FF2B5EF4-FFF2-40B4-BE49-F238E27FC236}">
                <a16:creationId xmlns:a16="http://schemas.microsoft.com/office/drawing/2014/main" id="{D1D5954D-D160-1CBD-C737-5186EFA34A59}"/>
              </a:ext>
            </a:extLst>
          </p:cNvPr>
          <p:cNvSpPr>
            <a:spLocks noGrp="1"/>
          </p:cNvSpPr>
          <p:nvPr>
            <p:ph type="body" sz="quarter" idx="32" hasCustomPrompt="1"/>
          </p:nvPr>
        </p:nvSpPr>
        <p:spPr>
          <a:xfrm>
            <a:off x="781801" y="3729539"/>
            <a:ext cx="1418197" cy="166320"/>
          </a:xfrm>
        </p:spPr>
        <p:txBody>
          <a:bodyPr>
            <a:noAutofit/>
          </a:bodyPr>
          <a:lstStyle>
            <a:lvl1pPr marL="0" indent="0">
              <a:buNone/>
              <a:defRPr sz="600"/>
            </a:lvl1pPr>
          </a:lstStyle>
          <a:p>
            <a:pPr lvl="0"/>
            <a:r>
              <a:rPr lang="en-US" dirty="0"/>
              <a:t>LOREM IPSUM DOLOR</a:t>
            </a:r>
          </a:p>
        </p:txBody>
      </p:sp>
      <p:sp>
        <p:nvSpPr>
          <p:cNvPr id="49" name="Text Placeholder 14">
            <a:extLst>
              <a:ext uri="{FF2B5EF4-FFF2-40B4-BE49-F238E27FC236}">
                <a16:creationId xmlns:a16="http://schemas.microsoft.com/office/drawing/2014/main" id="{D6D31319-2233-0FD0-73C2-87FB633B85E4}"/>
              </a:ext>
            </a:extLst>
          </p:cNvPr>
          <p:cNvSpPr>
            <a:spLocks noGrp="1"/>
          </p:cNvSpPr>
          <p:nvPr>
            <p:ph type="body" sz="quarter" idx="33" hasCustomPrompt="1"/>
          </p:nvPr>
        </p:nvSpPr>
        <p:spPr>
          <a:xfrm>
            <a:off x="781801" y="4223548"/>
            <a:ext cx="1840241" cy="1423988"/>
          </a:xfrm>
        </p:spPr>
        <p:txBody>
          <a:bodyPr>
            <a:noAutofit/>
          </a:bodyPr>
          <a:lstStyle>
            <a:lvl1pPr marL="0" indent="0" algn="l">
              <a:buNone/>
              <a:defRPr sz="3600"/>
            </a:lvl1pPr>
          </a:lstStyle>
          <a:p>
            <a:pPr lvl="0"/>
            <a:r>
              <a:rPr lang="en-US" dirty="0"/>
              <a:t>-23%</a:t>
            </a:r>
          </a:p>
        </p:txBody>
      </p:sp>
      <p:sp>
        <p:nvSpPr>
          <p:cNvPr id="50" name="Text Placeholder 11">
            <a:extLst>
              <a:ext uri="{FF2B5EF4-FFF2-40B4-BE49-F238E27FC236}">
                <a16:creationId xmlns:a16="http://schemas.microsoft.com/office/drawing/2014/main" id="{14AA5189-5E3C-64A9-580B-D4E10AA91B5B}"/>
              </a:ext>
            </a:extLst>
          </p:cNvPr>
          <p:cNvSpPr>
            <a:spLocks noGrp="1"/>
          </p:cNvSpPr>
          <p:nvPr>
            <p:ph type="body" sz="quarter" idx="34" hasCustomPrompt="1"/>
          </p:nvPr>
        </p:nvSpPr>
        <p:spPr>
          <a:xfrm>
            <a:off x="3050385" y="3729539"/>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51" name="Text Placeholder 14">
            <a:extLst>
              <a:ext uri="{FF2B5EF4-FFF2-40B4-BE49-F238E27FC236}">
                <a16:creationId xmlns:a16="http://schemas.microsoft.com/office/drawing/2014/main" id="{593DDB0B-FF59-98C2-0BD4-322EB26B1C7E}"/>
              </a:ext>
            </a:extLst>
          </p:cNvPr>
          <p:cNvSpPr>
            <a:spLocks noGrp="1"/>
          </p:cNvSpPr>
          <p:nvPr>
            <p:ph type="body" sz="quarter" idx="35" hasCustomPrompt="1"/>
          </p:nvPr>
        </p:nvSpPr>
        <p:spPr>
          <a:xfrm>
            <a:off x="3050385" y="4223548"/>
            <a:ext cx="1840241" cy="1423988"/>
          </a:xfrm>
        </p:spPr>
        <p:txBody>
          <a:bodyPr>
            <a:noAutofit/>
          </a:bodyPr>
          <a:lstStyle>
            <a:lvl1pPr marL="0" indent="0" algn="l">
              <a:buNone/>
              <a:defRPr sz="3600">
                <a:solidFill>
                  <a:schemeClr val="bg1"/>
                </a:solidFill>
              </a:defRPr>
            </a:lvl1pPr>
          </a:lstStyle>
          <a:p>
            <a:pPr lvl="0"/>
            <a:r>
              <a:rPr lang="en-US" dirty="0"/>
              <a:t>Rocket ABC</a:t>
            </a:r>
          </a:p>
        </p:txBody>
      </p:sp>
      <p:sp>
        <p:nvSpPr>
          <p:cNvPr id="52" name="Text Placeholder 11">
            <a:extLst>
              <a:ext uri="{FF2B5EF4-FFF2-40B4-BE49-F238E27FC236}">
                <a16:creationId xmlns:a16="http://schemas.microsoft.com/office/drawing/2014/main" id="{36BEFF24-6202-2E08-A022-E048C5E09841}"/>
              </a:ext>
            </a:extLst>
          </p:cNvPr>
          <p:cNvSpPr>
            <a:spLocks noGrp="1"/>
          </p:cNvSpPr>
          <p:nvPr>
            <p:ph type="body" sz="quarter" idx="36" hasCustomPrompt="1"/>
          </p:nvPr>
        </p:nvSpPr>
        <p:spPr>
          <a:xfrm>
            <a:off x="5295928" y="3729539"/>
            <a:ext cx="1418197" cy="166320"/>
          </a:xfrm>
        </p:spPr>
        <p:txBody>
          <a:bodyPr>
            <a:noAutofit/>
          </a:bodyPr>
          <a:lstStyle>
            <a:lvl1pPr marL="0" indent="0">
              <a:buNone/>
              <a:defRPr sz="600"/>
            </a:lvl1pPr>
          </a:lstStyle>
          <a:p>
            <a:pPr lvl="0"/>
            <a:r>
              <a:rPr lang="en-US" dirty="0"/>
              <a:t>LOREM IPSUM DOLOR</a:t>
            </a:r>
          </a:p>
        </p:txBody>
      </p:sp>
      <p:sp>
        <p:nvSpPr>
          <p:cNvPr id="53" name="Text Placeholder 14">
            <a:extLst>
              <a:ext uri="{FF2B5EF4-FFF2-40B4-BE49-F238E27FC236}">
                <a16:creationId xmlns:a16="http://schemas.microsoft.com/office/drawing/2014/main" id="{89551B6C-2173-E9EA-0774-EC8F04DF8413}"/>
              </a:ext>
            </a:extLst>
          </p:cNvPr>
          <p:cNvSpPr>
            <a:spLocks noGrp="1"/>
          </p:cNvSpPr>
          <p:nvPr>
            <p:ph type="body" sz="quarter" idx="37" hasCustomPrompt="1"/>
          </p:nvPr>
        </p:nvSpPr>
        <p:spPr>
          <a:xfrm>
            <a:off x="5295928" y="4223548"/>
            <a:ext cx="1840241" cy="1423988"/>
          </a:xfrm>
        </p:spPr>
        <p:txBody>
          <a:bodyPr>
            <a:noAutofit/>
          </a:bodyPr>
          <a:lstStyle>
            <a:lvl1pPr marL="0" indent="0" algn="l">
              <a:buNone/>
              <a:defRPr sz="3600"/>
            </a:lvl1pPr>
          </a:lstStyle>
          <a:p>
            <a:pPr lvl="0"/>
            <a:r>
              <a:rPr lang="en-US" dirty="0"/>
              <a:t>$32B</a:t>
            </a:r>
          </a:p>
        </p:txBody>
      </p:sp>
      <p:sp>
        <p:nvSpPr>
          <p:cNvPr id="54" name="Text Placeholder 11">
            <a:extLst>
              <a:ext uri="{FF2B5EF4-FFF2-40B4-BE49-F238E27FC236}">
                <a16:creationId xmlns:a16="http://schemas.microsoft.com/office/drawing/2014/main" id="{A0590DAA-451E-17A7-5E18-77163FDDB014}"/>
              </a:ext>
            </a:extLst>
          </p:cNvPr>
          <p:cNvSpPr>
            <a:spLocks noGrp="1"/>
          </p:cNvSpPr>
          <p:nvPr>
            <p:ph type="body" sz="quarter" idx="38" hasCustomPrompt="1"/>
          </p:nvPr>
        </p:nvSpPr>
        <p:spPr>
          <a:xfrm>
            <a:off x="7564566" y="3729539"/>
            <a:ext cx="1418197" cy="166320"/>
          </a:xfrm>
        </p:spPr>
        <p:txBody>
          <a:bodyPr>
            <a:noAutofit/>
          </a:bodyPr>
          <a:lstStyle>
            <a:lvl1pPr marL="0" indent="0">
              <a:buNone/>
              <a:defRPr sz="600">
                <a:solidFill>
                  <a:schemeClr val="bg1"/>
                </a:solidFill>
              </a:defRPr>
            </a:lvl1pPr>
          </a:lstStyle>
          <a:p>
            <a:pPr lvl="0"/>
            <a:r>
              <a:rPr lang="en-US" dirty="0"/>
              <a:t>LOREM IPSUM DOLOR</a:t>
            </a:r>
          </a:p>
        </p:txBody>
      </p:sp>
      <p:sp>
        <p:nvSpPr>
          <p:cNvPr id="55" name="Text Placeholder 14">
            <a:extLst>
              <a:ext uri="{FF2B5EF4-FFF2-40B4-BE49-F238E27FC236}">
                <a16:creationId xmlns:a16="http://schemas.microsoft.com/office/drawing/2014/main" id="{03EC689B-171C-3E49-57AF-A8FA3972D7F8}"/>
              </a:ext>
            </a:extLst>
          </p:cNvPr>
          <p:cNvSpPr>
            <a:spLocks noGrp="1"/>
          </p:cNvSpPr>
          <p:nvPr>
            <p:ph type="body" sz="quarter" idx="39" hasCustomPrompt="1"/>
          </p:nvPr>
        </p:nvSpPr>
        <p:spPr>
          <a:xfrm>
            <a:off x="7564566" y="4223548"/>
            <a:ext cx="1840241" cy="1423988"/>
          </a:xfrm>
        </p:spPr>
        <p:txBody>
          <a:bodyPr>
            <a:noAutofit/>
          </a:bodyPr>
          <a:lstStyle>
            <a:lvl1pPr marL="0" indent="0" algn="l">
              <a:buNone/>
              <a:defRPr sz="3600">
                <a:solidFill>
                  <a:schemeClr val="bg1"/>
                </a:solidFill>
              </a:defRPr>
            </a:lvl1pPr>
          </a:lstStyle>
          <a:p>
            <a:pPr lvl="0"/>
            <a:r>
              <a:rPr lang="en-US" dirty="0"/>
              <a:t>70%</a:t>
            </a:r>
          </a:p>
        </p:txBody>
      </p:sp>
      <p:sp>
        <p:nvSpPr>
          <p:cNvPr id="56" name="Text Placeholder 11">
            <a:extLst>
              <a:ext uri="{FF2B5EF4-FFF2-40B4-BE49-F238E27FC236}">
                <a16:creationId xmlns:a16="http://schemas.microsoft.com/office/drawing/2014/main" id="{FC73590D-49E9-4E3C-FD20-C53E0BB5EABF}"/>
              </a:ext>
            </a:extLst>
          </p:cNvPr>
          <p:cNvSpPr>
            <a:spLocks noGrp="1"/>
          </p:cNvSpPr>
          <p:nvPr>
            <p:ph type="body" sz="quarter" idx="40" hasCustomPrompt="1"/>
          </p:nvPr>
        </p:nvSpPr>
        <p:spPr>
          <a:xfrm>
            <a:off x="9833204" y="3729539"/>
            <a:ext cx="1418197" cy="166320"/>
          </a:xfrm>
        </p:spPr>
        <p:txBody>
          <a:bodyPr>
            <a:noAutofit/>
          </a:bodyPr>
          <a:lstStyle>
            <a:lvl1pPr marL="0" indent="0">
              <a:buNone/>
              <a:defRPr sz="600"/>
            </a:lvl1pPr>
          </a:lstStyle>
          <a:p>
            <a:pPr lvl="0"/>
            <a:r>
              <a:rPr lang="en-US" dirty="0"/>
              <a:t>LOREM IPSUM DOLOR</a:t>
            </a:r>
          </a:p>
        </p:txBody>
      </p:sp>
      <p:sp>
        <p:nvSpPr>
          <p:cNvPr id="57" name="Text Placeholder 14">
            <a:extLst>
              <a:ext uri="{FF2B5EF4-FFF2-40B4-BE49-F238E27FC236}">
                <a16:creationId xmlns:a16="http://schemas.microsoft.com/office/drawing/2014/main" id="{BB97F0A2-ADAD-2EE8-F4E5-5F43A779ABE6}"/>
              </a:ext>
            </a:extLst>
          </p:cNvPr>
          <p:cNvSpPr>
            <a:spLocks noGrp="1"/>
          </p:cNvSpPr>
          <p:nvPr>
            <p:ph type="body" sz="quarter" idx="41" hasCustomPrompt="1"/>
          </p:nvPr>
        </p:nvSpPr>
        <p:spPr>
          <a:xfrm>
            <a:off x="9833204" y="4223548"/>
            <a:ext cx="1840241" cy="1423988"/>
          </a:xfrm>
        </p:spPr>
        <p:txBody>
          <a:bodyPr>
            <a:noAutofit/>
          </a:bodyPr>
          <a:lstStyle>
            <a:lvl1pPr marL="0" indent="0" algn="l">
              <a:buNone/>
              <a:defRPr sz="3600"/>
            </a:lvl1pPr>
          </a:lstStyle>
          <a:p>
            <a:pPr lvl="0"/>
            <a:r>
              <a:rPr lang="en-US" dirty="0"/>
              <a:t>$12M</a:t>
            </a:r>
          </a:p>
        </p:txBody>
      </p:sp>
    </p:spTree>
    <p:extLst>
      <p:ext uri="{BB962C8B-B14F-4D97-AF65-F5344CB8AC3E}">
        <p14:creationId xmlns:p14="http://schemas.microsoft.com/office/powerpoint/2010/main" val="34084011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ata multipl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D3B4A2A-16C7-7AE0-62B4-4625738364D1}"/>
              </a:ext>
            </a:extLst>
          </p:cNvPr>
          <p:cNvSpPr>
            <a:spLocks noGrp="1"/>
          </p:cNvSpPr>
          <p:nvPr>
            <p:ph type="body" sz="quarter" idx="13" hasCustomPrompt="1"/>
          </p:nvPr>
        </p:nvSpPr>
        <p:spPr>
          <a:xfrm>
            <a:off x="1592263" y="1514476"/>
            <a:ext cx="9174162" cy="1072468"/>
          </a:xfrm>
        </p:spPr>
        <p:txBody>
          <a:bodyPr>
            <a:noAutofit/>
          </a:bodyPr>
          <a:lstStyle>
            <a:lvl1pPr marL="0" indent="0" algn="l">
              <a:buNone/>
              <a:defRPr sz="3600"/>
            </a:lvl1pPr>
          </a:lstStyle>
          <a:p>
            <a:pPr algn="ctr"/>
            <a:r>
              <a:rPr lang="en-US"/>
              <a:t>Enter subtitle here</a:t>
            </a:r>
          </a:p>
        </p:txBody>
      </p:sp>
      <p:cxnSp>
        <p:nvCxnSpPr>
          <p:cNvPr id="20" name="Straight Connector 19">
            <a:extLst>
              <a:ext uri="{FF2B5EF4-FFF2-40B4-BE49-F238E27FC236}">
                <a16:creationId xmlns:a16="http://schemas.microsoft.com/office/drawing/2014/main" id="{7DA8C213-82E6-874E-044C-506F078BE33C}"/>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63326668-5744-F39E-E3D3-ADF9B1010B6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Content Placeholder 2">
            <a:extLst>
              <a:ext uri="{FF2B5EF4-FFF2-40B4-BE49-F238E27FC236}">
                <a16:creationId xmlns:a16="http://schemas.microsoft.com/office/drawing/2014/main" id="{88E83F84-0486-D2F8-DC56-69F4BC5D8707}"/>
              </a:ext>
            </a:extLst>
          </p:cNvPr>
          <p:cNvSpPr>
            <a:spLocks noGrp="1"/>
          </p:cNvSpPr>
          <p:nvPr>
            <p:ph sz="quarter" idx="22" hasCustomPrompt="1"/>
          </p:nvPr>
        </p:nvSpPr>
        <p:spPr>
          <a:xfrm>
            <a:off x="7721918" y="2859088"/>
            <a:ext cx="2671762" cy="2654300"/>
          </a:xfrm>
        </p:spPr>
        <p:txBody>
          <a:bodyPr>
            <a:noAutofit/>
          </a:bodyPr>
          <a:lstStyle>
            <a:lvl1pPr marL="0" indent="0" algn="ctr">
              <a:buNone/>
              <a:defRPr sz="1600"/>
            </a:lvl1pPr>
            <a:lvl2pPr>
              <a:defRPr sz="1400"/>
            </a:lvl2pPr>
            <a:lvl3pPr>
              <a:defRPr sz="1200"/>
            </a:lvl3pPr>
            <a:lvl4pPr>
              <a:defRPr sz="1100"/>
            </a:lvl4pPr>
            <a:lvl5pPr>
              <a:defRPr sz="1100"/>
            </a:lvl5pPr>
          </a:lstStyle>
          <a:p>
            <a:pPr lvl="0"/>
            <a:r>
              <a:rPr lang="en-US"/>
              <a:t>Chart / Photo / Table</a:t>
            </a:r>
          </a:p>
        </p:txBody>
      </p:sp>
      <p:sp>
        <p:nvSpPr>
          <p:cNvPr id="3" name="Content Placeholder 2">
            <a:extLst>
              <a:ext uri="{FF2B5EF4-FFF2-40B4-BE49-F238E27FC236}">
                <a16:creationId xmlns:a16="http://schemas.microsoft.com/office/drawing/2014/main" id="{DC373280-F9E7-27BF-3005-99672527BD9C}"/>
              </a:ext>
            </a:extLst>
          </p:cNvPr>
          <p:cNvSpPr>
            <a:spLocks noGrp="1"/>
          </p:cNvSpPr>
          <p:nvPr>
            <p:ph sz="quarter" idx="21" hasCustomPrompt="1"/>
          </p:nvPr>
        </p:nvSpPr>
        <p:spPr>
          <a:xfrm>
            <a:off x="4765358" y="2859088"/>
            <a:ext cx="2671762" cy="2654300"/>
          </a:xfrm>
        </p:spPr>
        <p:txBody>
          <a:bodyPr>
            <a:noAutofit/>
          </a:bodyPr>
          <a:lstStyle>
            <a:lvl1pPr marL="0" indent="0" algn="ctr">
              <a:buNone/>
              <a:defRPr sz="1600"/>
            </a:lvl1pPr>
            <a:lvl2pPr>
              <a:defRPr sz="1400"/>
            </a:lvl2pPr>
            <a:lvl3pPr>
              <a:defRPr sz="1200"/>
            </a:lvl3pPr>
            <a:lvl4pPr>
              <a:defRPr sz="1100"/>
            </a:lvl4pPr>
            <a:lvl5pPr>
              <a:defRPr sz="1100"/>
            </a:lvl5pPr>
          </a:lstStyle>
          <a:p>
            <a:pPr lvl="0"/>
            <a:r>
              <a:rPr lang="en-US"/>
              <a:t>Chart / Photo / Table</a:t>
            </a:r>
          </a:p>
        </p:txBody>
      </p:sp>
      <p:sp>
        <p:nvSpPr>
          <p:cNvPr id="7" name="Content Placeholder 2">
            <a:extLst>
              <a:ext uri="{FF2B5EF4-FFF2-40B4-BE49-F238E27FC236}">
                <a16:creationId xmlns:a16="http://schemas.microsoft.com/office/drawing/2014/main" id="{47504FB9-E088-A9CC-B914-7E40D6FA76E1}"/>
              </a:ext>
            </a:extLst>
          </p:cNvPr>
          <p:cNvSpPr>
            <a:spLocks noGrp="1"/>
          </p:cNvSpPr>
          <p:nvPr>
            <p:ph sz="quarter" idx="20" hasCustomPrompt="1"/>
          </p:nvPr>
        </p:nvSpPr>
        <p:spPr>
          <a:xfrm>
            <a:off x="1788478" y="2859088"/>
            <a:ext cx="2671762" cy="2654300"/>
          </a:xfrm>
        </p:spPr>
        <p:txBody>
          <a:bodyPr>
            <a:noAutofit/>
          </a:bodyPr>
          <a:lstStyle>
            <a:lvl1pPr marL="0" indent="0" algn="ctr">
              <a:buNone/>
              <a:defRPr sz="1600"/>
            </a:lvl1pPr>
            <a:lvl2pPr>
              <a:defRPr sz="1400"/>
            </a:lvl2pPr>
            <a:lvl3pPr>
              <a:defRPr sz="1200"/>
            </a:lvl3pPr>
            <a:lvl4pPr>
              <a:defRPr sz="1100"/>
            </a:lvl4pPr>
            <a:lvl5pPr>
              <a:defRPr sz="1100"/>
            </a:lvl5pPr>
          </a:lstStyle>
          <a:p>
            <a:pPr lvl="0"/>
            <a:r>
              <a:rPr lang="en-US"/>
              <a:t>Chart / Photo / Table</a:t>
            </a:r>
          </a:p>
        </p:txBody>
      </p:sp>
      <p:sp>
        <p:nvSpPr>
          <p:cNvPr id="4" name="Title 1">
            <a:extLst>
              <a:ext uri="{FF2B5EF4-FFF2-40B4-BE49-F238E27FC236}">
                <a16:creationId xmlns:a16="http://schemas.microsoft.com/office/drawing/2014/main" id="{1B668778-528B-C4AB-DB78-CA747F21451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Tree>
    <p:extLst>
      <p:ext uri="{BB962C8B-B14F-4D97-AF65-F5344CB8AC3E}">
        <p14:creationId xmlns:p14="http://schemas.microsoft.com/office/powerpoint/2010/main" val="40213930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ata Highligh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0F573-3213-4254-65D9-1DC37C575910}"/>
              </a:ext>
            </a:extLst>
          </p:cNvPr>
          <p:cNvPicPr>
            <a:picLocks noChangeAspect="1"/>
          </p:cNvPicPr>
          <p:nvPr/>
        </p:nvPicPr>
        <p:blipFill rotWithShape="1">
          <a:blip r:embed="rId2"/>
          <a:srcRect l="13260" r="42540"/>
          <a:stretch/>
        </p:blipFill>
        <p:spPr>
          <a:xfrm>
            <a:off x="6095999" y="0"/>
            <a:ext cx="6096000" cy="6858000"/>
          </a:xfrm>
          <a:prstGeom prst="rect">
            <a:avLst/>
          </a:prstGeom>
        </p:spPr>
      </p:pic>
      <p:sp>
        <p:nvSpPr>
          <p:cNvPr id="13" name="Chart Placeholder 12">
            <a:extLst>
              <a:ext uri="{FF2B5EF4-FFF2-40B4-BE49-F238E27FC236}">
                <a16:creationId xmlns:a16="http://schemas.microsoft.com/office/drawing/2014/main" id="{2E3C3E2C-021D-BA1E-E3EE-DE31C4E2B64F}"/>
              </a:ext>
            </a:extLst>
          </p:cNvPr>
          <p:cNvSpPr>
            <a:spLocks noGrp="1"/>
          </p:cNvSpPr>
          <p:nvPr>
            <p:ph type="chart" sz="quarter" idx="17"/>
          </p:nvPr>
        </p:nvSpPr>
        <p:spPr>
          <a:xfrm>
            <a:off x="7041823" y="461962"/>
            <a:ext cx="4270342" cy="3903293"/>
          </a:xfrm>
        </p:spPr>
        <p:txBody>
          <a:bodyPr/>
          <a:lstStyle>
            <a:lvl1pPr marL="0" indent="0" algn="ctr">
              <a:buNone/>
              <a:defRPr>
                <a:solidFill>
                  <a:schemeClr val="bg1"/>
                </a:solidFill>
              </a:defRPr>
            </a:lvl1pPr>
          </a:lstStyle>
          <a:p>
            <a:r>
              <a:rPr lang="en-US"/>
              <a:t>Click icon to add chart</a:t>
            </a:r>
          </a:p>
        </p:txBody>
      </p:sp>
      <p:sp>
        <p:nvSpPr>
          <p:cNvPr id="25" name="Text Placeholder 24">
            <a:extLst>
              <a:ext uri="{FF2B5EF4-FFF2-40B4-BE49-F238E27FC236}">
                <a16:creationId xmlns:a16="http://schemas.microsoft.com/office/drawing/2014/main" id="{956E3912-C6BC-1973-C5DC-643452A01CF1}"/>
              </a:ext>
            </a:extLst>
          </p:cNvPr>
          <p:cNvSpPr>
            <a:spLocks noGrp="1"/>
          </p:cNvSpPr>
          <p:nvPr>
            <p:ph type="body" sz="quarter" idx="13" hasCustomPrompt="1"/>
          </p:nvPr>
        </p:nvSpPr>
        <p:spPr>
          <a:xfrm>
            <a:off x="7348160" y="1764318"/>
            <a:ext cx="3591678" cy="1165225"/>
          </a:xfrm>
        </p:spPr>
        <p:txBody>
          <a:bodyPr>
            <a:noAutofit/>
          </a:bodyPr>
          <a:lstStyle>
            <a:lvl1pPr marL="0" indent="0" algn="ctr">
              <a:buNone/>
              <a:defRPr sz="5400" b="1">
                <a:solidFill>
                  <a:schemeClr val="bg2"/>
                </a:solidFill>
              </a:defRPr>
            </a:lvl1pPr>
          </a:lstStyle>
          <a:p>
            <a:pPr lvl="0"/>
            <a:r>
              <a:rPr lang="en-US"/>
              <a:t>X%</a:t>
            </a:r>
          </a:p>
        </p:txBody>
      </p:sp>
      <p:sp>
        <p:nvSpPr>
          <p:cNvPr id="11" name="Text Placeholder 24">
            <a:extLst>
              <a:ext uri="{FF2B5EF4-FFF2-40B4-BE49-F238E27FC236}">
                <a16:creationId xmlns:a16="http://schemas.microsoft.com/office/drawing/2014/main" id="{C0BDE03D-FBC7-86DE-9DC1-B35CA757C5F3}"/>
              </a:ext>
            </a:extLst>
          </p:cNvPr>
          <p:cNvSpPr>
            <a:spLocks noGrp="1"/>
          </p:cNvSpPr>
          <p:nvPr>
            <p:ph type="body" sz="quarter" idx="15" hasCustomPrompt="1"/>
          </p:nvPr>
        </p:nvSpPr>
        <p:spPr>
          <a:xfrm>
            <a:off x="7348160" y="3035394"/>
            <a:ext cx="3591678" cy="437638"/>
          </a:xfrm>
        </p:spPr>
        <p:txBody>
          <a:bodyPr>
            <a:noAutofit/>
          </a:bodyPr>
          <a:lstStyle>
            <a:lvl1pPr marL="0" indent="0" algn="ctr">
              <a:lnSpc>
                <a:spcPct val="100000"/>
              </a:lnSpc>
              <a:buNone/>
              <a:defRPr sz="1800">
                <a:solidFill>
                  <a:schemeClr val="bg2"/>
                </a:solidFill>
              </a:defRPr>
            </a:lvl1pPr>
          </a:lstStyle>
          <a:p>
            <a:pPr lvl="0"/>
            <a:r>
              <a:rPr lang="en-US"/>
              <a:t>LOREM IPSUM</a:t>
            </a:r>
          </a:p>
        </p:txBody>
      </p:sp>
      <p:sp>
        <p:nvSpPr>
          <p:cNvPr id="15" name="Text Placeholder 10">
            <a:extLst>
              <a:ext uri="{FF2B5EF4-FFF2-40B4-BE49-F238E27FC236}">
                <a16:creationId xmlns:a16="http://schemas.microsoft.com/office/drawing/2014/main" id="{DB042773-E0D2-486B-AD53-78DCFB81D535}"/>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a:t>Title goes here</a:t>
            </a:r>
          </a:p>
        </p:txBody>
      </p:sp>
      <p:sp>
        <p:nvSpPr>
          <p:cNvPr id="16" name="Text Placeholder 10">
            <a:extLst>
              <a:ext uri="{FF2B5EF4-FFF2-40B4-BE49-F238E27FC236}">
                <a16:creationId xmlns:a16="http://schemas.microsoft.com/office/drawing/2014/main" id="{B0E50829-E564-7C04-CA68-9F16BC4E2663}"/>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a:t>Optional subhead lorem ipsum dolor sit </a:t>
            </a:r>
            <a:r>
              <a:rPr lang="en-US" err="1"/>
              <a:t>amet</a:t>
            </a:r>
            <a:r>
              <a:rPr lang="en-US"/>
              <a:t>, set di </a:t>
            </a:r>
            <a:r>
              <a:rPr lang="en-US" err="1"/>
              <a:t>lolor</a:t>
            </a:r>
            <a:r>
              <a:rPr lang="en-US"/>
              <a:t> dolor, lorem ipsum.</a:t>
            </a:r>
          </a:p>
        </p:txBody>
      </p:sp>
      <p:sp>
        <p:nvSpPr>
          <p:cNvPr id="3" name="Slide Number Placeholder 5">
            <a:extLst>
              <a:ext uri="{FF2B5EF4-FFF2-40B4-BE49-F238E27FC236}">
                <a16:creationId xmlns:a16="http://schemas.microsoft.com/office/drawing/2014/main" id="{580B1CA7-881A-E70B-3EFC-BC8A0967D2A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 name="Text Placeholder 24">
            <a:extLst>
              <a:ext uri="{FF2B5EF4-FFF2-40B4-BE49-F238E27FC236}">
                <a16:creationId xmlns:a16="http://schemas.microsoft.com/office/drawing/2014/main" id="{590D9FB2-0715-3498-28A4-0E9DA8FB2EBC}"/>
              </a:ext>
            </a:extLst>
          </p:cNvPr>
          <p:cNvSpPr>
            <a:spLocks noGrp="1"/>
          </p:cNvSpPr>
          <p:nvPr>
            <p:ph type="body" sz="quarter" idx="14" hasCustomPrompt="1"/>
          </p:nvPr>
        </p:nvSpPr>
        <p:spPr>
          <a:xfrm>
            <a:off x="6753100" y="4591251"/>
            <a:ext cx="4827637" cy="1299347"/>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bg1"/>
                </a:solidFill>
              </a:defRPr>
            </a:lvl1pPr>
          </a:lstStyle>
          <a:p>
            <a:pPr lvl="0"/>
            <a:r>
              <a:rPr lang="en-US"/>
              <a:t>This data point information and highlight info goes here. </a:t>
            </a:r>
          </a:p>
          <a:p>
            <a:pPr lvl="0"/>
            <a:r>
              <a:rPr lang="en-US"/>
              <a:t>Swap between colors if you have multiple slides.</a:t>
            </a:r>
          </a:p>
        </p:txBody>
      </p:sp>
      <p:pic>
        <p:nvPicPr>
          <p:cNvPr id="7" name="Graphic 6">
            <a:extLst>
              <a:ext uri="{FF2B5EF4-FFF2-40B4-BE49-F238E27FC236}">
                <a16:creationId xmlns:a16="http://schemas.microsoft.com/office/drawing/2014/main" id="{6C964C05-1B41-2673-5A39-00B00D7272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pic>
        <p:nvPicPr>
          <p:cNvPr id="12" name="Picture 11">
            <a:extLst>
              <a:ext uri="{FF2B5EF4-FFF2-40B4-BE49-F238E27FC236}">
                <a16:creationId xmlns:a16="http://schemas.microsoft.com/office/drawing/2014/main" id="{944E4D4F-2D8D-AF44-B6A6-8537319A5457}"/>
              </a:ext>
            </a:extLst>
          </p:cNvPr>
          <p:cNvPicPr>
            <a:picLocks noChangeAspect="1"/>
          </p:cNvPicPr>
          <p:nvPr userDrawn="1"/>
        </p:nvPicPr>
        <p:blipFill rotWithShape="1">
          <a:blip r:embed="rId2"/>
          <a:srcRect l="13260" r="42540"/>
          <a:stretch/>
        </p:blipFill>
        <p:spPr>
          <a:xfrm>
            <a:off x="6095999" y="0"/>
            <a:ext cx="6096000" cy="6858000"/>
          </a:xfrm>
          <a:prstGeom prst="rect">
            <a:avLst/>
          </a:prstGeom>
        </p:spPr>
      </p:pic>
      <p:pic>
        <p:nvPicPr>
          <p:cNvPr id="14" name="Graphic 13">
            <a:extLst>
              <a:ext uri="{FF2B5EF4-FFF2-40B4-BE49-F238E27FC236}">
                <a16:creationId xmlns:a16="http://schemas.microsoft.com/office/drawing/2014/main" id="{07CA42CC-3843-D64F-8A02-E476A2367E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8640839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ata Highlight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1EFB09-89C6-5BAF-A587-B01834069F10}"/>
              </a:ext>
            </a:extLst>
          </p:cNvPr>
          <p:cNvPicPr>
            <a:picLocks noChangeAspect="1"/>
          </p:cNvPicPr>
          <p:nvPr/>
        </p:nvPicPr>
        <p:blipFill rotWithShape="1">
          <a:blip r:embed="rId2"/>
          <a:srcRect l="13260" r="42540"/>
          <a:stretch/>
        </p:blipFill>
        <p:spPr>
          <a:xfrm>
            <a:off x="6095999" y="0"/>
            <a:ext cx="6096000" cy="6858000"/>
          </a:xfrm>
          <a:prstGeom prst="rect">
            <a:avLst/>
          </a:prstGeom>
        </p:spPr>
      </p:pic>
      <p:sp>
        <p:nvSpPr>
          <p:cNvPr id="3" name="Slide Number Placeholder 5">
            <a:extLst>
              <a:ext uri="{FF2B5EF4-FFF2-40B4-BE49-F238E27FC236}">
                <a16:creationId xmlns:a16="http://schemas.microsoft.com/office/drawing/2014/main" id="{FED3E6AB-3631-2195-6B67-60F2D63A3EAC}"/>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0" name="Text Placeholder 10">
            <a:extLst>
              <a:ext uri="{FF2B5EF4-FFF2-40B4-BE49-F238E27FC236}">
                <a16:creationId xmlns:a16="http://schemas.microsoft.com/office/drawing/2014/main" id="{9F49E664-8267-8747-FB97-F841264C2F31}"/>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a:t>Title goes here</a:t>
            </a:r>
          </a:p>
        </p:txBody>
      </p:sp>
      <p:sp>
        <p:nvSpPr>
          <p:cNvPr id="12" name="Text Placeholder 10">
            <a:extLst>
              <a:ext uri="{FF2B5EF4-FFF2-40B4-BE49-F238E27FC236}">
                <a16:creationId xmlns:a16="http://schemas.microsoft.com/office/drawing/2014/main" id="{1578F8AF-794E-F707-FAE0-A61216F56EBA}"/>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a:t>Optional subhead lorem ipsum dolor sit </a:t>
            </a:r>
            <a:r>
              <a:rPr lang="en-US" err="1"/>
              <a:t>amet</a:t>
            </a:r>
            <a:r>
              <a:rPr lang="en-US"/>
              <a:t>, set di </a:t>
            </a:r>
            <a:r>
              <a:rPr lang="en-US" err="1"/>
              <a:t>lolor</a:t>
            </a:r>
            <a:r>
              <a:rPr lang="en-US"/>
              <a:t> dolor, lorem ipsum.</a:t>
            </a:r>
          </a:p>
        </p:txBody>
      </p:sp>
      <p:sp>
        <p:nvSpPr>
          <p:cNvPr id="15" name="Text Placeholder 16">
            <a:extLst>
              <a:ext uri="{FF2B5EF4-FFF2-40B4-BE49-F238E27FC236}">
                <a16:creationId xmlns:a16="http://schemas.microsoft.com/office/drawing/2014/main" id="{C7A63CD8-EFFF-D84C-8BC2-E5C0DD5C7FBD}"/>
              </a:ext>
            </a:extLst>
          </p:cNvPr>
          <p:cNvSpPr>
            <a:spLocks noGrp="1"/>
          </p:cNvSpPr>
          <p:nvPr>
            <p:ph type="body" sz="quarter" idx="15" hasCustomPrompt="1"/>
          </p:nvPr>
        </p:nvSpPr>
        <p:spPr>
          <a:xfrm>
            <a:off x="7238787" y="2037360"/>
            <a:ext cx="2595370" cy="988294"/>
          </a:xfrm>
        </p:spPr>
        <p:txBody>
          <a:bodyPr>
            <a:noAutofit/>
          </a:bodyPr>
          <a:lstStyle>
            <a:lvl1pPr marL="0" indent="0" algn="l">
              <a:buNone/>
              <a:defRPr sz="7200">
                <a:solidFill>
                  <a:schemeClr val="bg1"/>
                </a:solidFill>
              </a:defRPr>
            </a:lvl1pPr>
          </a:lstStyle>
          <a:p>
            <a:pPr lvl="0"/>
            <a:r>
              <a:rPr lang="en-US"/>
              <a:t>20M</a:t>
            </a:r>
          </a:p>
        </p:txBody>
      </p:sp>
      <p:sp>
        <p:nvSpPr>
          <p:cNvPr id="16" name="Text Placeholder 16">
            <a:extLst>
              <a:ext uri="{FF2B5EF4-FFF2-40B4-BE49-F238E27FC236}">
                <a16:creationId xmlns:a16="http://schemas.microsoft.com/office/drawing/2014/main" id="{D74D59D3-DDD6-1A6E-1037-C89074057889}"/>
              </a:ext>
            </a:extLst>
          </p:cNvPr>
          <p:cNvSpPr>
            <a:spLocks noGrp="1"/>
          </p:cNvSpPr>
          <p:nvPr>
            <p:ph type="body" sz="quarter" idx="17" hasCustomPrompt="1"/>
          </p:nvPr>
        </p:nvSpPr>
        <p:spPr>
          <a:xfrm>
            <a:off x="7238787" y="3445801"/>
            <a:ext cx="3893920" cy="1559822"/>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bg1"/>
                </a:solidFill>
              </a:defRPr>
            </a:lvl1pPr>
          </a:lstStyle>
          <a:p>
            <a:pPr lvl="0"/>
            <a:r>
              <a:rPr lang="en-US"/>
              <a:t>This data point information and highlight info goes here. </a:t>
            </a:r>
          </a:p>
          <a:p>
            <a:pPr lvl="0"/>
            <a:r>
              <a:rPr lang="en-US"/>
              <a:t>Swap between colors if you have multiple slides.</a:t>
            </a:r>
          </a:p>
        </p:txBody>
      </p:sp>
      <p:cxnSp>
        <p:nvCxnSpPr>
          <p:cNvPr id="18" name="Straight Connector 17">
            <a:extLst>
              <a:ext uri="{FF2B5EF4-FFF2-40B4-BE49-F238E27FC236}">
                <a16:creationId xmlns:a16="http://schemas.microsoft.com/office/drawing/2014/main" id="{C833A825-EE30-308D-F188-09D5BEFA69C8}"/>
              </a:ext>
            </a:extLst>
          </p:cNvPr>
          <p:cNvCxnSpPr>
            <a:cxnSpLocks/>
          </p:cNvCxnSpPr>
          <p:nvPr/>
        </p:nvCxnSpPr>
        <p:spPr>
          <a:xfrm>
            <a:off x="7360317" y="3200400"/>
            <a:ext cx="1835940"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ED77C709-A8E2-627E-4AF1-5EED82077E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pic>
        <p:nvPicPr>
          <p:cNvPr id="11" name="Picture 10">
            <a:extLst>
              <a:ext uri="{FF2B5EF4-FFF2-40B4-BE49-F238E27FC236}">
                <a16:creationId xmlns:a16="http://schemas.microsoft.com/office/drawing/2014/main" id="{4F2E11E7-4BF7-4F43-904C-A3E03A99E602}"/>
              </a:ext>
            </a:extLst>
          </p:cNvPr>
          <p:cNvPicPr>
            <a:picLocks noChangeAspect="1"/>
          </p:cNvPicPr>
          <p:nvPr userDrawn="1"/>
        </p:nvPicPr>
        <p:blipFill rotWithShape="1">
          <a:blip r:embed="rId2"/>
          <a:srcRect l="13260" r="42540"/>
          <a:stretch/>
        </p:blipFill>
        <p:spPr>
          <a:xfrm>
            <a:off x="6095999" y="0"/>
            <a:ext cx="6096000" cy="6858000"/>
          </a:xfrm>
          <a:prstGeom prst="rect">
            <a:avLst/>
          </a:prstGeom>
        </p:spPr>
      </p:pic>
      <p:cxnSp>
        <p:nvCxnSpPr>
          <p:cNvPr id="13" name="Straight Connector 12">
            <a:extLst>
              <a:ext uri="{FF2B5EF4-FFF2-40B4-BE49-F238E27FC236}">
                <a16:creationId xmlns:a16="http://schemas.microsoft.com/office/drawing/2014/main" id="{1733280C-48E2-8240-B66F-DA7F3AA3F2BF}"/>
              </a:ext>
            </a:extLst>
          </p:cNvPr>
          <p:cNvCxnSpPr>
            <a:cxnSpLocks/>
          </p:cNvCxnSpPr>
          <p:nvPr userDrawn="1"/>
        </p:nvCxnSpPr>
        <p:spPr>
          <a:xfrm>
            <a:off x="7360317" y="3200400"/>
            <a:ext cx="1835940"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7CEEB188-14B9-684D-A4A4-EFE5FA51F4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358558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_ContentSlides_4_Columns">
    <p:spTree>
      <p:nvGrpSpPr>
        <p:cNvPr id="1" name=""/>
        <p:cNvGrpSpPr/>
        <p:nvPr/>
      </p:nvGrpSpPr>
      <p:grpSpPr>
        <a:xfrm>
          <a:off x="0" y="0"/>
          <a:ext cx="0" cy="0"/>
          <a:chOff x="0" y="0"/>
          <a:chExt cx="0" cy="0"/>
        </a:xfrm>
      </p:grpSpPr>
      <p:sp>
        <p:nvSpPr>
          <p:cNvPr id="16" name="Content Placeholder 12">
            <a:extLst>
              <a:ext uri="{FF2B5EF4-FFF2-40B4-BE49-F238E27FC236}">
                <a16:creationId xmlns:a16="http://schemas.microsoft.com/office/drawing/2014/main" id="{AF09A891-8310-4549-B442-9E12F8CD522C}"/>
              </a:ext>
            </a:extLst>
          </p:cNvPr>
          <p:cNvSpPr>
            <a:spLocks noGrp="1"/>
          </p:cNvSpPr>
          <p:nvPr>
            <p:ph sz="quarter" idx="18" hasCustomPrompt="1"/>
          </p:nvPr>
        </p:nvSpPr>
        <p:spPr>
          <a:xfrm>
            <a:off x="571500" y="1176492"/>
            <a:ext cx="2650960" cy="4627960"/>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1</a:t>
            </a:r>
          </a:p>
          <a:p>
            <a:pPr lvl="1"/>
            <a:r>
              <a:rPr lang="en-GB" dirty="0"/>
              <a:t>Lorem ipsum </a:t>
            </a:r>
            <a:r>
              <a:rPr lang="en-GB" dirty="0" err="1"/>
              <a:t>dolor</a:t>
            </a:r>
            <a:r>
              <a:rPr lang="en-GB" dirty="0"/>
              <a:t> sit </a:t>
            </a:r>
            <a:r>
              <a:rPr lang="en-GB" dirty="0" err="1"/>
              <a:t>amet</a:t>
            </a:r>
            <a:endParaRPr lang="en-GB" dirty="0"/>
          </a:p>
        </p:txBody>
      </p:sp>
      <p:sp>
        <p:nvSpPr>
          <p:cNvPr id="15" name="Content Placeholder 12">
            <a:extLst>
              <a:ext uri="{FF2B5EF4-FFF2-40B4-BE49-F238E27FC236}">
                <a16:creationId xmlns:a16="http://schemas.microsoft.com/office/drawing/2014/main" id="{D1C18D42-7E2A-E044-A1E2-0CF44E3B3A3A}"/>
              </a:ext>
            </a:extLst>
          </p:cNvPr>
          <p:cNvSpPr>
            <a:spLocks noGrp="1"/>
          </p:cNvSpPr>
          <p:nvPr>
            <p:ph sz="quarter" idx="19" hasCustomPrompt="1"/>
          </p:nvPr>
        </p:nvSpPr>
        <p:spPr>
          <a:xfrm>
            <a:off x="3374859" y="1176492"/>
            <a:ext cx="2650960" cy="4627960"/>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2</a:t>
            </a:r>
          </a:p>
          <a:p>
            <a:pPr lvl="1"/>
            <a:r>
              <a:rPr lang="en-GB" dirty="0"/>
              <a:t>Lorem ipsum </a:t>
            </a:r>
            <a:r>
              <a:rPr lang="en-GB" dirty="0" err="1"/>
              <a:t>dolor</a:t>
            </a:r>
            <a:r>
              <a:rPr lang="en-GB" dirty="0"/>
              <a:t> sit </a:t>
            </a:r>
            <a:r>
              <a:rPr lang="en-GB" dirty="0" err="1"/>
              <a:t>amet</a:t>
            </a:r>
            <a:endParaRPr lang="en-GB" dirty="0"/>
          </a:p>
        </p:txBody>
      </p:sp>
      <p:sp>
        <p:nvSpPr>
          <p:cNvPr id="22" name="Content Placeholder 12">
            <a:extLst>
              <a:ext uri="{FF2B5EF4-FFF2-40B4-BE49-F238E27FC236}">
                <a16:creationId xmlns:a16="http://schemas.microsoft.com/office/drawing/2014/main" id="{6BC156DE-A0B0-5B47-9C24-BCEEE00132CE}"/>
              </a:ext>
            </a:extLst>
          </p:cNvPr>
          <p:cNvSpPr>
            <a:spLocks noGrp="1"/>
          </p:cNvSpPr>
          <p:nvPr>
            <p:ph sz="quarter" idx="20" hasCustomPrompt="1"/>
          </p:nvPr>
        </p:nvSpPr>
        <p:spPr>
          <a:xfrm>
            <a:off x="6178217" y="1176492"/>
            <a:ext cx="2650960" cy="4627960"/>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3</a:t>
            </a:r>
          </a:p>
          <a:p>
            <a:pPr lvl="1"/>
            <a:r>
              <a:rPr lang="en-GB" dirty="0"/>
              <a:t>Lorem ipsum </a:t>
            </a:r>
            <a:r>
              <a:rPr lang="en-GB" dirty="0" err="1"/>
              <a:t>dolor</a:t>
            </a:r>
            <a:r>
              <a:rPr lang="en-GB" dirty="0"/>
              <a:t> sit </a:t>
            </a:r>
            <a:r>
              <a:rPr lang="en-GB" dirty="0" err="1"/>
              <a:t>amet</a:t>
            </a:r>
            <a:endParaRPr lang="en-GB" dirty="0"/>
          </a:p>
        </p:txBody>
      </p:sp>
      <p:sp>
        <p:nvSpPr>
          <p:cNvPr id="25" name="Content Placeholder 12">
            <a:extLst>
              <a:ext uri="{FF2B5EF4-FFF2-40B4-BE49-F238E27FC236}">
                <a16:creationId xmlns:a16="http://schemas.microsoft.com/office/drawing/2014/main" id="{B3DA6477-5A93-7343-9133-2143F1D2A943}"/>
              </a:ext>
            </a:extLst>
          </p:cNvPr>
          <p:cNvSpPr>
            <a:spLocks noGrp="1"/>
          </p:cNvSpPr>
          <p:nvPr>
            <p:ph sz="quarter" idx="21" hasCustomPrompt="1"/>
          </p:nvPr>
        </p:nvSpPr>
        <p:spPr>
          <a:xfrm>
            <a:off x="8969541" y="1176492"/>
            <a:ext cx="2650960" cy="4627960"/>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4</a:t>
            </a:r>
          </a:p>
          <a:p>
            <a:pPr lvl="1"/>
            <a:r>
              <a:rPr lang="en-GB" dirty="0"/>
              <a:t>Lorem ipsum </a:t>
            </a:r>
            <a:r>
              <a:rPr lang="en-GB" dirty="0" err="1"/>
              <a:t>dolor</a:t>
            </a:r>
            <a:r>
              <a:rPr lang="en-GB" dirty="0"/>
              <a:t> sit </a:t>
            </a:r>
            <a:r>
              <a:rPr lang="en-GB" dirty="0" err="1"/>
              <a:t>amet</a:t>
            </a:r>
            <a:endParaRPr lang="en-GB" dirty="0"/>
          </a:p>
        </p:txBody>
      </p:sp>
      <p:sp>
        <p:nvSpPr>
          <p:cNvPr id="7" name="Text Placeholder 2">
            <a:extLst>
              <a:ext uri="{FF2B5EF4-FFF2-40B4-BE49-F238E27FC236}">
                <a16:creationId xmlns:a16="http://schemas.microsoft.com/office/drawing/2014/main" id="{8EEDB280-9E93-8A42-86A3-1F333C359FA1}"/>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30448139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ata Highlight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F4CDA6-9967-05B6-FE25-FE8B5A367328}"/>
              </a:ext>
            </a:extLst>
          </p:cNvPr>
          <p:cNvPicPr>
            <a:picLocks noChangeAspect="1"/>
          </p:cNvPicPr>
          <p:nvPr/>
        </p:nvPicPr>
        <p:blipFill rotWithShape="1">
          <a:blip r:embed="rId2"/>
          <a:srcRect l="13738" r="41819"/>
          <a:stretch/>
        </p:blipFill>
        <p:spPr>
          <a:xfrm>
            <a:off x="6071937" y="0"/>
            <a:ext cx="6096000" cy="6858000"/>
          </a:xfrm>
          <a:prstGeom prst="rect">
            <a:avLst/>
          </a:prstGeom>
        </p:spPr>
      </p:pic>
      <p:sp>
        <p:nvSpPr>
          <p:cNvPr id="7" name="Chart Placeholder 12">
            <a:extLst>
              <a:ext uri="{FF2B5EF4-FFF2-40B4-BE49-F238E27FC236}">
                <a16:creationId xmlns:a16="http://schemas.microsoft.com/office/drawing/2014/main" id="{F1FF2B70-BF66-7000-E65A-24CB1783D8D0}"/>
              </a:ext>
            </a:extLst>
          </p:cNvPr>
          <p:cNvSpPr>
            <a:spLocks noGrp="1"/>
          </p:cNvSpPr>
          <p:nvPr>
            <p:ph type="chart" sz="quarter" idx="17"/>
          </p:nvPr>
        </p:nvSpPr>
        <p:spPr>
          <a:xfrm>
            <a:off x="7041823" y="461962"/>
            <a:ext cx="4270342" cy="3903293"/>
          </a:xfrm>
        </p:spPr>
        <p:txBody>
          <a:bodyPr/>
          <a:lstStyle>
            <a:lvl1pPr marL="0" indent="0" algn="ctr">
              <a:buNone/>
              <a:defRPr>
                <a:solidFill>
                  <a:schemeClr val="tx1"/>
                </a:solidFill>
              </a:defRPr>
            </a:lvl1pPr>
          </a:lstStyle>
          <a:p>
            <a:r>
              <a:rPr lang="en-US"/>
              <a:t>Click icon to add chart</a:t>
            </a:r>
          </a:p>
        </p:txBody>
      </p:sp>
      <p:sp>
        <p:nvSpPr>
          <p:cNvPr id="25" name="Text Placeholder 24">
            <a:extLst>
              <a:ext uri="{FF2B5EF4-FFF2-40B4-BE49-F238E27FC236}">
                <a16:creationId xmlns:a16="http://schemas.microsoft.com/office/drawing/2014/main" id="{956E3912-C6BC-1973-C5DC-643452A01CF1}"/>
              </a:ext>
            </a:extLst>
          </p:cNvPr>
          <p:cNvSpPr>
            <a:spLocks noGrp="1"/>
          </p:cNvSpPr>
          <p:nvPr>
            <p:ph type="body" sz="quarter" idx="13" hasCustomPrompt="1"/>
          </p:nvPr>
        </p:nvSpPr>
        <p:spPr>
          <a:xfrm>
            <a:off x="7348160" y="1764318"/>
            <a:ext cx="3591678" cy="1165225"/>
          </a:xfrm>
        </p:spPr>
        <p:txBody>
          <a:bodyPr>
            <a:noAutofit/>
          </a:bodyPr>
          <a:lstStyle>
            <a:lvl1pPr marL="0" indent="0" algn="ctr">
              <a:buNone/>
              <a:defRPr sz="6000" b="1">
                <a:solidFill>
                  <a:schemeClr val="tx1"/>
                </a:solidFill>
              </a:defRPr>
            </a:lvl1pPr>
          </a:lstStyle>
          <a:p>
            <a:pPr lvl="0"/>
            <a:r>
              <a:rPr lang="en-US"/>
              <a:t>X%</a:t>
            </a:r>
          </a:p>
        </p:txBody>
      </p:sp>
      <p:sp>
        <p:nvSpPr>
          <p:cNvPr id="11" name="Text Placeholder 24">
            <a:extLst>
              <a:ext uri="{FF2B5EF4-FFF2-40B4-BE49-F238E27FC236}">
                <a16:creationId xmlns:a16="http://schemas.microsoft.com/office/drawing/2014/main" id="{C0BDE03D-FBC7-86DE-9DC1-B35CA757C5F3}"/>
              </a:ext>
            </a:extLst>
          </p:cNvPr>
          <p:cNvSpPr>
            <a:spLocks noGrp="1"/>
          </p:cNvSpPr>
          <p:nvPr>
            <p:ph type="body" sz="quarter" idx="15" hasCustomPrompt="1"/>
          </p:nvPr>
        </p:nvSpPr>
        <p:spPr>
          <a:xfrm>
            <a:off x="7348160" y="3035394"/>
            <a:ext cx="3591678" cy="437638"/>
          </a:xfrm>
        </p:spPr>
        <p:txBody>
          <a:bodyPr>
            <a:noAutofit/>
          </a:bodyPr>
          <a:lstStyle>
            <a:lvl1pPr marL="0" indent="0" algn="ctr">
              <a:lnSpc>
                <a:spcPct val="100000"/>
              </a:lnSpc>
              <a:buNone/>
              <a:defRPr sz="1800">
                <a:solidFill>
                  <a:schemeClr val="tx1"/>
                </a:solidFill>
              </a:defRPr>
            </a:lvl1pPr>
          </a:lstStyle>
          <a:p>
            <a:pPr lvl="0"/>
            <a:r>
              <a:rPr lang="en-US"/>
              <a:t>LOREM IPSUM</a:t>
            </a:r>
          </a:p>
        </p:txBody>
      </p:sp>
      <p:sp>
        <p:nvSpPr>
          <p:cNvPr id="15" name="Text Placeholder 10">
            <a:extLst>
              <a:ext uri="{FF2B5EF4-FFF2-40B4-BE49-F238E27FC236}">
                <a16:creationId xmlns:a16="http://schemas.microsoft.com/office/drawing/2014/main" id="{DB042773-E0D2-486B-AD53-78DCFB81D535}"/>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a:t>Title goes here</a:t>
            </a:r>
          </a:p>
        </p:txBody>
      </p:sp>
      <p:sp>
        <p:nvSpPr>
          <p:cNvPr id="16" name="Text Placeholder 10">
            <a:extLst>
              <a:ext uri="{FF2B5EF4-FFF2-40B4-BE49-F238E27FC236}">
                <a16:creationId xmlns:a16="http://schemas.microsoft.com/office/drawing/2014/main" id="{B0E50829-E564-7C04-CA68-9F16BC4E2663}"/>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a:t>Optional subhead lorem ipsum dolor sit </a:t>
            </a:r>
            <a:r>
              <a:rPr lang="en-US" err="1"/>
              <a:t>amet</a:t>
            </a:r>
            <a:r>
              <a:rPr lang="en-US"/>
              <a:t>, set di </a:t>
            </a:r>
            <a:r>
              <a:rPr lang="en-US" err="1"/>
              <a:t>lolor</a:t>
            </a:r>
            <a:r>
              <a:rPr lang="en-US"/>
              <a:t> dolor, lorem ipsum.</a:t>
            </a:r>
          </a:p>
        </p:txBody>
      </p:sp>
      <p:sp>
        <p:nvSpPr>
          <p:cNvPr id="3" name="Slide Number Placeholder 5">
            <a:extLst>
              <a:ext uri="{FF2B5EF4-FFF2-40B4-BE49-F238E27FC236}">
                <a16:creationId xmlns:a16="http://schemas.microsoft.com/office/drawing/2014/main" id="{580B1CA7-881A-E70B-3EFC-BC8A0967D2A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5" name="Graphic 4">
            <a:extLst>
              <a:ext uri="{FF2B5EF4-FFF2-40B4-BE49-F238E27FC236}">
                <a16:creationId xmlns:a16="http://schemas.microsoft.com/office/drawing/2014/main" id="{93EF2304-774E-EB1E-9B7D-F6570112E7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4" name="Text Placeholder 24">
            <a:extLst>
              <a:ext uri="{FF2B5EF4-FFF2-40B4-BE49-F238E27FC236}">
                <a16:creationId xmlns:a16="http://schemas.microsoft.com/office/drawing/2014/main" id="{7AFC2A45-FAAE-CC97-23F8-AA9A0A2EF165}"/>
              </a:ext>
            </a:extLst>
          </p:cNvPr>
          <p:cNvSpPr>
            <a:spLocks noGrp="1"/>
          </p:cNvSpPr>
          <p:nvPr>
            <p:ph type="body" sz="quarter" idx="14" hasCustomPrompt="1"/>
          </p:nvPr>
        </p:nvSpPr>
        <p:spPr>
          <a:xfrm>
            <a:off x="6753100" y="4591251"/>
            <a:ext cx="4827637" cy="1299347"/>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tx1"/>
                </a:solidFill>
              </a:defRPr>
            </a:lvl1pPr>
          </a:lstStyle>
          <a:p>
            <a:pPr lvl="0"/>
            <a:r>
              <a:rPr lang="en-US"/>
              <a:t>This data point information and highlight info goes here. </a:t>
            </a:r>
          </a:p>
          <a:p>
            <a:pPr lvl="0"/>
            <a:r>
              <a:rPr lang="en-US"/>
              <a:t>Swap between colors if you have multiple slides.</a:t>
            </a:r>
          </a:p>
        </p:txBody>
      </p:sp>
      <p:pic>
        <p:nvPicPr>
          <p:cNvPr id="12" name="Picture 11">
            <a:extLst>
              <a:ext uri="{FF2B5EF4-FFF2-40B4-BE49-F238E27FC236}">
                <a16:creationId xmlns:a16="http://schemas.microsoft.com/office/drawing/2014/main" id="{2D3ABE29-BD51-D34F-AEED-75684E3CBE66}"/>
              </a:ext>
            </a:extLst>
          </p:cNvPr>
          <p:cNvPicPr>
            <a:picLocks noChangeAspect="1"/>
          </p:cNvPicPr>
          <p:nvPr userDrawn="1"/>
        </p:nvPicPr>
        <p:blipFill rotWithShape="1">
          <a:blip r:embed="rId2"/>
          <a:srcRect l="13738" r="41819"/>
          <a:stretch/>
        </p:blipFill>
        <p:spPr>
          <a:xfrm>
            <a:off x="6071937" y="0"/>
            <a:ext cx="6096000" cy="6858000"/>
          </a:xfrm>
          <a:prstGeom prst="rect">
            <a:avLst/>
          </a:prstGeom>
        </p:spPr>
      </p:pic>
      <p:pic>
        <p:nvPicPr>
          <p:cNvPr id="13" name="Graphic 12">
            <a:extLst>
              <a:ext uri="{FF2B5EF4-FFF2-40B4-BE49-F238E27FC236}">
                <a16:creationId xmlns:a16="http://schemas.microsoft.com/office/drawing/2014/main" id="{A45FF894-A044-9A4C-960E-EEF69DB17EF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Tree>
    <p:extLst>
      <p:ext uri="{BB962C8B-B14F-4D97-AF65-F5344CB8AC3E}">
        <p14:creationId xmlns:p14="http://schemas.microsoft.com/office/powerpoint/2010/main" val="17051967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ata Highlight 2 Whi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48C7D3-C7BA-49A9-BCF8-D3E798C94BFF}"/>
              </a:ext>
            </a:extLst>
          </p:cNvPr>
          <p:cNvPicPr>
            <a:picLocks noChangeAspect="1"/>
          </p:cNvPicPr>
          <p:nvPr/>
        </p:nvPicPr>
        <p:blipFill rotWithShape="1">
          <a:blip r:embed="rId2"/>
          <a:srcRect l="13738" r="41819"/>
          <a:stretch/>
        </p:blipFill>
        <p:spPr>
          <a:xfrm>
            <a:off x="6071937" y="0"/>
            <a:ext cx="6096000" cy="6858000"/>
          </a:xfrm>
          <a:prstGeom prst="rect">
            <a:avLst/>
          </a:prstGeom>
        </p:spPr>
      </p:pic>
      <p:sp>
        <p:nvSpPr>
          <p:cNvPr id="17" name="Text Placeholder 16">
            <a:extLst>
              <a:ext uri="{FF2B5EF4-FFF2-40B4-BE49-F238E27FC236}">
                <a16:creationId xmlns:a16="http://schemas.microsoft.com/office/drawing/2014/main" id="{48DAB59D-0A25-913C-CD7F-46B268E60D14}"/>
              </a:ext>
            </a:extLst>
          </p:cNvPr>
          <p:cNvSpPr>
            <a:spLocks noGrp="1"/>
          </p:cNvSpPr>
          <p:nvPr>
            <p:ph type="body" sz="quarter" idx="15" hasCustomPrompt="1"/>
          </p:nvPr>
        </p:nvSpPr>
        <p:spPr>
          <a:xfrm>
            <a:off x="7238787" y="2037360"/>
            <a:ext cx="2595370" cy="988294"/>
          </a:xfrm>
        </p:spPr>
        <p:txBody>
          <a:bodyPr>
            <a:noAutofit/>
          </a:bodyPr>
          <a:lstStyle>
            <a:lvl1pPr marL="0" indent="0" algn="l">
              <a:buNone/>
              <a:defRPr sz="7200">
                <a:solidFill>
                  <a:schemeClr val="tx1"/>
                </a:solidFill>
              </a:defRPr>
            </a:lvl1pPr>
          </a:lstStyle>
          <a:p>
            <a:pPr lvl="0"/>
            <a:r>
              <a:rPr lang="en-US"/>
              <a:t>20M</a:t>
            </a:r>
          </a:p>
        </p:txBody>
      </p:sp>
      <p:sp>
        <p:nvSpPr>
          <p:cNvPr id="3" name="Slide Number Placeholder 5">
            <a:extLst>
              <a:ext uri="{FF2B5EF4-FFF2-40B4-BE49-F238E27FC236}">
                <a16:creationId xmlns:a16="http://schemas.microsoft.com/office/drawing/2014/main" id="{FED3E6AB-3631-2195-6B67-60F2D63A3EAC}"/>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0" name="Text Placeholder 10">
            <a:extLst>
              <a:ext uri="{FF2B5EF4-FFF2-40B4-BE49-F238E27FC236}">
                <a16:creationId xmlns:a16="http://schemas.microsoft.com/office/drawing/2014/main" id="{9F49E664-8267-8747-FB97-F841264C2F31}"/>
              </a:ext>
            </a:extLst>
          </p:cNvPr>
          <p:cNvSpPr>
            <a:spLocks noGrp="1"/>
          </p:cNvSpPr>
          <p:nvPr>
            <p:ph type="body" sz="quarter" idx="18" hasCustomPrompt="1"/>
          </p:nvPr>
        </p:nvSpPr>
        <p:spPr>
          <a:xfrm>
            <a:off x="571500" y="461963"/>
            <a:ext cx="5171358" cy="1200150"/>
          </a:xfrm>
        </p:spPr>
        <p:txBody>
          <a:bodyPr lIns="0">
            <a:noAutofit/>
          </a:bodyPr>
          <a:lstStyle>
            <a:lvl1pPr marL="0" indent="0">
              <a:buNone/>
              <a:defRPr sz="3200"/>
            </a:lvl1pPr>
          </a:lstStyle>
          <a:p>
            <a:pPr lvl="0"/>
            <a:r>
              <a:rPr lang="en-US"/>
              <a:t>Title goes here</a:t>
            </a:r>
          </a:p>
        </p:txBody>
      </p:sp>
      <p:sp>
        <p:nvSpPr>
          <p:cNvPr id="12" name="Text Placeholder 10">
            <a:extLst>
              <a:ext uri="{FF2B5EF4-FFF2-40B4-BE49-F238E27FC236}">
                <a16:creationId xmlns:a16="http://schemas.microsoft.com/office/drawing/2014/main" id="{1578F8AF-794E-F707-FAE0-A61216F56EBA}"/>
              </a:ext>
            </a:extLst>
          </p:cNvPr>
          <p:cNvSpPr>
            <a:spLocks noGrp="1"/>
          </p:cNvSpPr>
          <p:nvPr>
            <p:ph type="body" sz="quarter" idx="19" hasCustomPrompt="1"/>
          </p:nvPr>
        </p:nvSpPr>
        <p:spPr>
          <a:xfrm>
            <a:off x="571500" y="1843396"/>
            <a:ext cx="5171358" cy="1200150"/>
          </a:xfrm>
        </p:spPr>
        <p:txBody>
          <a:bodyPr lIns="0">
            <a:noAutofit/>
          </a:bodyPr>
          <a:lstStyle>
            <a:lvl1pPr marL="0" indent="0">
              <a:lnSpc>
                <a:spcPct val="100000"/>
              </a:lnSpc>
              <a:buNone/>
              <a:defRPr sz="1800"/>
            </a:lvl1pPr>
          </a:lstStyle>
          <a:p>
            <a:pPr lvl="0"/>
            <a:r>
              <a:rPr lang="en-US"/>
              <a:t>Optional subhead lorem ipsum dolor sit </a:t>
            </a:r>
            <a:r>
              <a:rPr lang="en-US" err="1"/>
              <a:t>amet</a:t>
            </a:r>
            <a:r>
              <a:rPr lang="en-US"/>
              <a:t>, set di </a:t>
            </a:r>
            <a:r>
              <a:rPr lang="en-US" err="1"/>
              <a:t>lolor</a:t>
            </a:r>
            <a:r>
              <a:rPr lang="en-US"/>
              <a:t> dolor, lorem ipsum.</a:t>
            </a:r>
          </a:p>
        </p:txBody>
      </p:sp>
      <p:pic>
        <p:nvPicPr>
          <p:cNvPr id="9" name="Graphic 8">
            <a:extLst>
              <a:ext uri="{FF2B5EF4-FFF2-40B4-BE49-F238E27FC236}">
                <a16:creationId xmlns:a16="http://schemas.microsoft.com/office/drawing/2014/main" id="{B7D09A19-D14D-BA98-C684-ECD47891DF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4" name="Text Placeholder 16">
            <a:extLst>
              <a:ext uri="{FF2B5EF4-FFF2-40B4-BE49-F238E27FC236}">
                <a16:creationId xmlns:a16="http://schemas.microsoft.com/office/drawing/2014/main" id="{2F09696A-3AD3-41A1-1086-2ABFED4D9F18}"/>
              </a:ext>
            </a:extLst>
          </p:cNvPr>
          <p:cNvSpPr>
            <a:spLocks noGrp="1"/>
          </p:cNvSpPr>
          <p:nvPr>
            <p:ph type="body" sz="quarter" idx="17" hasCustomPrompt="1"/>
          </p:nvPr>
        </p:nvSpPr>
        <p:spPr>
          <a:xfrm>
            <a:off x="7238787" y="3445801"/>
            <a:ext cx="3893920" cy="1559822"/>
          </a:xfrm>
        </p:spPr>
        <p:txBody>
          <a:bodyPr>
            <a:noAutofit/>
          </a:bodyPr>
          <a:lstStyle>
            <a:lvl1pPr marL="173038" indent="-173038" algn="l">
              <a:lnSpc>
                <a:spcPct val="120000"/>
              </a:lnSpc>
              <a:spcBef>
                <a:spcPts val="0"/>
              </a:spcBef>
              <a:buFont typeface="Arial" panose="020B0604020202020204" pitchFamily="34" charset="0"/>
              <a:buChar char="•"/>
              <a:tabLst/>
              <a:defRPr sz="1600">
                <a:solidFill>
                  <a:schemeClr val="tx1"/>
                </a:solidFill>
              </a:defRPr>
            </a:lvl1pPr>
          </a:lstStyle>
          <a:p>
            <a:pPr lvl="0"/>
            <a:r>
              <a:rPr lang="en-US"/>
              <a:t>This data point information and highlight info goes here. </a:t>
            </a:r>
          </a:p>
          <a:p>
            <a:pPr lvl="0"/>
            <a:r>
              <a:rPr lang="en-US"/>
              <a:t>Swap between colors if you have multiple slides.</a:t>
            </a:r>
          </a:p>
        </p:txBody>
      </p:sp>
      <p:cxnSp>
        <p:nvCxnSpPr>
          <p:cNvPr id="5" name="Straight Connector 4">
            <a:extLst>
              <a:ext uri="{FF2B5EF4-FFF2-40B4-BE49-F238E27FC236}">
                <a16:creationId xmlns:a16="http://schemas.microsoft.com/office/drawing/2014/main" id="{0111BAC3-E75E-9C79-24B2-B4073EC3F99A}"/>
              </a:ext>
            </a:extLst>
          </p:cNvPr>
          <p:cNvCxnSpPr>
            <a:cxnSpLocks/>
          </p:cNvCxnSpPr>
          <p:nvPr/>
        </p:nvCxnSpPr>
        <p:spPr>
          <a:xfrm>
            <a:off x="7360317" y="3200400"/>
            <a:ext cx="1835940"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D3C665A-7C0E-5F4B-839C-CC2DDADA3211}"/>
              </a:ext>
            </a:extLst>
          </p:cNvPr>
          <p:cNvPicPr>
            <a:picLocks noChangeAspect="1"/>
          </p:cNvPicPr>
          <p:nvPr userDrawn="1"/>
        </p:nvPicPr>
        <p:blipFill rotWithShape="1">
          <a:blip r:embed="rId2"/>
          <a:srcRect l="13738" r="41819"/>
          <a:stretch/>
        </p:blipFill>
        <p:spPr>
          <a:xfrm>
            <a:off x="6071937" y="0"/>
            <a:ext cx="6096000" cy="6858000"/>
          </a:xfrm>
          <a:prstGeom prst="rect">
            <a:avLst/>
          </a:prstGeom>
        </p:spPr>
      </p:pic>
      <p:pic>
        <p:nvPicPr>
          <p:cNvPr id="13" name="Graphic 12">
            <a:extLst>
              <a:ext uri="{FF2B5EF4-FFF2-40B4-BE49-F238E27FC236}">
                <a16:creationId xmlns:a16="http://schemas.microsoft.com/office/drawing/2014/main" id="{E6BC7163-EF8E-D340-9546-B13B3CF073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cxnSp>
        <p:nvCxnSpPr>
          <p:cNvPr id="14" name="Straight Connector 13">
            <a:extLst>
              <a:ext uri="{FF2B5EF4-FFF2-40B4-BE49-F238E27FC236}">
                <a16:creationId xmlns:a16="http://schemas.microsoft.com/office/drawing/2014/main" id="{554083A9-00EF-B24E-A2DC-BBAD4FF310CD}"/>
              </a:ext>
            </a:extLst>
          </p:cNvPr>
          <p:cNvCxnSpPr>
            <a:cxnSpLocks/>
          </p:cNvCxnSpPr>
          <p:nvPr userDrawn="1"/>
        </p:nvCxnSpPr>
        <p:spPr>
          <a:xfrm>
            <a:off x="7360317" y="3200400"/>
            <a:ext cx="1835940"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0638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uter &amp; Lapto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019D1-B12C-3407-EC45-142B6947132E}"/>
              </a:ext>
            </a:extLst>
          </p:cNvPr>
          <p:cNvPicPr>
            <a:picLocks noChangeAspect="1"/>
          </p:cNvPicPr>
          <p:nvPr userDrawn="1"/>
        </p:nvPicPr>
        <p:blipFill rotWithShape="1">
          <a:blip r:embed="rId2"/>
          <a:srcRect t="-3" b="-3"/>
          <a:stretch/>
        </p:blipFill>
        <p:spPr>
          <a:xfrm>
            <a:off x="398364" y="2514600"/>
            <a:ext cx="5793592" cy="3573838"/>
          </a:xfrm>
          <a:prstGeom prst="rect">
            <a:avLst/>
          </a:prstGeom>
        </p:spPr>
      </p:pic>
      <p:sp>
        <p:nvSpPr>
          <p:cNvPr id="6" name="Rectangle 5">
            <a:extLst>
              <a:ext uri="{FF2B5EF4-FFF2-40B4-BE49-F238E27FC236}">
                <a16:creationId xmlns:a16="http://schemas.microsoft.com/office/drawing/2014/main" id="{A712587A-3F8A-0A94-6829-FCCD0818788E}"/>
              </a:ext>
            </a:extLst>
          </p:cNvPr>
          <p:cNvSpPr/>
          <p:nvPr userDrawn="1"/>
        </p:nvSpPr>
        <p:spPr>
          <a:xfrm>
            <a:off x="1224366" y="2861733"/>
            <a:ext cx="4171723" cy="26020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a:extLst>
              <a:ext uri="{FF2B5EF4-FFF2-40B4-BE49-F238E27FC236}">
                <a16:creationId xmlns:a16="http://schemas.microsoft.com/office/drawing/2014/main" id="{5170D730-AFA9-8089-5C7A-981D0AE8F9E0}"/>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7FB53A8-9326-D171-8580-A10EF57A532D}"/>
              </a:ext>
            </a:extLst>
          </p:cNvPr>
          <p:cNvSpPr>
            <a:spLocks noGrp="1"/>
          </p:cNvSpPr>
          <p:nvPr>
            <p:ph type="body" sz="quarter" idx="10" hasCustomPrompt="1"/>
          </p:nvPr>
        </p:nvSpPr>
        <p:spPr>
          <a:xfrm>
            <a:off x="553439" y="1222374"/>
            <a:ext cx="4475162" cy="365121"/>
          </a:xfrm>
        </p:spPr>
        <p:txBody>
          <a:bodyPr>
            <a:noAutofit/>
          </a:bodyPr>
          <a:lstStyle>
            <a:lvl1pPr marL="0" indent="0">
              <a:buNone/>
              <a:defRPr sz="2000" b="1"/>
            </a:lvl1pPr>
          </a:lstStyle>
          <a:p>
            <a:pPr lvl="0"/>
            <a:r>
              <a:rPr lang="en-US"/>
              <a:t>Mockup for screenshots</a:t>
            </a:r>
          </a:p>
        </p:txBody>
      </p:sp>
      <p:sp>
        <p:nvSpPr>
          <p:cNvPr id="15" name="Text Placeholder 14">
            <a:extLst>
              <a:ext uri="{FF2B5EF4-FFF2-40B4-BE49-F238E27FC236}">
                <a16:creationId xmlns:a16="http://schemas.microsoft.com/office/drawing/2014/main" id="{F60D8789-77BF-843D-0DF1-BE9F5FE0714A}"/>
              </a:ext>
            </a:extLst>
          </p:cNvPr>
          <p:cNvSpPr>
            <a:spLocks noGrp="1"/>
          </p:cNvSpPr>
          <p:nvPr>
            <p:ph type="body" sz="quarter" idx="11" hasCustomPrompt="1"/>
          </p:nvPr>
        </p:nvSpPr>
        <p:spPr>
          <a:xfrm>
            <a:off x="554038" y="1687513"/>
            <a:ext cx="4475162" cy="827087"/>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a:t>Insert screenshots onto your desired mockup below</a:t>
            </a:r>
          </a:p>
        </p:txBody>
      </p:sp>
      <p:sp>
        <p:nvSpPr>
          <p:cNvPr id="5" name="Slide Number Placeholder 5">
            <a:extLst>
              <a:ext uri="{FF2B5EF4-FFF2-40B4-BE49-F238E27FC236}">
                <a16:creationId xmlns:a16="http://schemas.microsoft.com/office/drawing/2014/main" id="{3E0BB26D-C1CE-B89A-11E5-7FE6624FF67F}"/>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14" name="Straight Connector 13">
            <a:extLst>
              <a:ext uri="{FF2B5EF4-FFF2-40B4-BE49-F238E27FC236}">
                <a16:creationId xmlns:a16="http://schemas.microsoft.com/office/drawing/2014/main" id="{F19BCF6E-7D20-8511-E1C1-B991FEC179C9}"/>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47E06D5-A445-8A2E-D351-3545341261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Shapes and elements</a:t>
            </a:r>
          </a:p>
        </p:txBody>
      </p:sp>
      <p:cxnSp>
        <p:nvCxnSpPr>
          <p:cNvPr id="30" name="Straight Connector 29">
            <a:extLst>
              <a:ext uri="{FF2B5EF4-FFF2-40B4-BE49-F238E27FC236}">
                <a16:creationId xmlns:a16="http://schemas.microsoft.com/office/drawing/2014/main" id="{0027BB0C-0E4A-524B-A0F1-5FD1964B1B35}"/>
              </a:ext>
            </a:extLst>
          </p:cNvPr>
          <p:cNvCxnSpPr>
            <a:cxnSpLocks/>
          </p:cNvCxnSpPr>
          <p:nvPr userDrawn="1"/>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137C898-5031-3B49-8D13-4BAD21DD9109}"/>
              </a:ext>
            </a:extLst>
          </p:cNvPr>
          <p:cNvPicPr>
            <a:picLocks noChangeAspect="1"/>
          </p:cNvPicPr>
          <p:nvPr userDrawn="1"/>
        </p:nvPicPr>
        <p:blipFill>
          <a:blip r:embed="rId3"/>
          <a:srcRect/>
          <a:stretch/>
        </p:blipFill>
        <p:spPr>
          <a:xfrm>
            <a:off x="5980650" y="1716054"/>
            <a:ext cx="5709592" cy="4263581"/>
          </a:xfrm>
          <a:prstGeom prst="rect">
            <a:avLst/>
          </a:prstGeom>
        </p:spPr>
      </p:pic>
      <p:sp>
        <p:nvSpPr>
          <p:cNvPr id="10" name="Rectangle 9">
            <a:extLst>
              <a:ext uri="{FF2B5EF4-FFF2-40B4-BE49-F238E27FC236}">
                <a16:creationId xmlns:a16="http://schemas.microsoft.com/office/drawing/2014/main" id="{BDB23E96-15BF-68F3-F138-B846802C9DEF}"/>
              </a:ext>
            </a:extLst>
          </p:cNvPr>
          <p:cNvSpPr/>
          <p:nvPr userDrawn="1"/>
        </p:nvSpPr>
        <p:spPr>
          <a:xfrm>
            <a:off x="6191956" y="1941689"/>
            <a:ext cx="5277233" cy="30483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endParaRPr lang="en-US"/>
          </a:p>
        </p:txBody>
      </p:sp>
    </p:spTree>
    <p:extLst>
      <p:ext uri="{BB962C8B-B14F-4D97-AF65-F5344CB8AC3E}">
        <p14:creationId xmlns:p14="http://schemas.microsoft.com/office/powerpoint/2010/main" val="17257398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lumns icon">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1190848" y="3835921"/>
            <a:ext cx="2274666" cy="1445437"/>
          </a:xfrm>
        </p:spPr>
        <p:txBody>
          <a:bodyPr>
            <a:noAutofit/>
          </a:bodyPr>
          <a:lstStyle>
            <a:lvl1pPr marL="0" indent="0">
              <a:lnSpc>
                <a:spcPct val="110000"/>
              </a:lnSpc>
              <a:spcBef>
                <a:spcPts val="0"/>
              </a:spcBef>
              <a:spcAft>
                <a:spcPts val="600"/>
              </a:spcAft>
              <a:buNone/>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endParaRPr lang="en-US"/>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8" y="3111607"/>
            <a:ext cx="2274666" cy="705481"/>
          </a:xfrm>
        </p:spPr>
        <p:txBody>
          <a:bodyPr>
            <a:noAutofit/>
          </a:bodyPr>
          <a:lstStyle>
            <a:lvl1pPr marL="0" indent="0">
              <a:lnSpc>
                <a:spcPct val="120000"/>
              </a:lnSpc>
              <a:spcBef>
                <a:spcPts val="0"/>
              </a:spcBef>
              <a:buNone/>
              <a:defRPr sz="1600"/>
            </a:lvl1pPr>
          </a:lstStyle>
          <a:p>
            <a:r>
              <a:rPr lang="en-US"/>
              <a:t>Product service 1</a:t>
            </a:r>
          </a:p>
          <a:p>
            <a:r>
              <a:rPr lang="en-US"/>
              <a:t>Two lines</a:t>
            </a:r>
          </a:p>
        </p:txBody>
      </p:sp>
      <p:sp>
        <p:nvSpPr>
          <p:cNvPr id="13" name="Oval 12">
            <a:extLst>
              <a:ext uri="{FF2B5EF4-FFF2-40B4-BE49-F238E27FC236}">
                <a16:creationId xmlns:a16="http://schemas.microsoft.com/office/drawing/2014/main" id="{1BA3BC46-44F8-D916-A199-74189737E875}"/>
              </a:ext>
            </a:extLst>
          </p:cNvPr>
          <p:cNvSpPr/>
          <p:nvPr/>
        </p:nvSpPr>
        <p:spPr>
          <a:xfrm>
            <a:off x="1775288"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17" name="Text Placeholder 10">
            <a:extLst>
              <a:ext uri="{FF2B5EF4-FFF2-40B4-BE49-F238E27FC236}">
                <a16:creationId xmlns:a16="http://schemas.microsoft.com/office/drawing/2014/main" id="{F607A508-013D-A33C-3C12-B2558D4D646E}"/>
              </a:ext>
            </a:extLst>
          </p:cNvPr>
          <p:cNvSpPr>
            <a:spLocks noGrp="1"/>
          </p:cNvSpPr>
          <p:nvPr>
            <p:ph type="body" sz="quarter" idx="15" hasCustomPrompt="1"/>
          </p:nvPr>
        </p:nvSpPr>
        <p:spPr>
          <a:xfrm>
            <a:off x="3848987" y="3835921"/>
            <a:ext cx="2274666" cy="1445437"/>
          </a:xfrm>
        </p:spPr>
        <p:txBody>
          <a:bodyPr>
            <a:noAutofit/>
          </a:bodyPr>
          <a:lstStyle>
            <a:lvl1pPr marL="0" indent="0">
              <a:lnSpc>
                <a:spcPct val="110000"/>
              </a:lnSpc>
              <a:spcBef>
                <a:spcPts val="0"/>
              </a:spcBef>
              <a:spcAft>
                <a:spcPts val="600"/>
              </a:spcAft>
              <a:buNone/>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endParaRPr lang="en-US"/>
          </a:p>
        </p:txBody>
      </p:sp>
      <p:sp>
        <p:nvSpPr>
          <p:cNvPr id="18" name="Text Placeholder 10">
            <a:extLst>
              <a:ext uri="{FF2B5EF4-FFF2-40B4-BE49-F238E27FC236}">
                <a16:creationId xmlns:a16="http://schemas.microsoft.com/office/drawing/2014/main" id="{503E5A21-0690-AD16-4928-EC63339BC903}"/>
              </a:ext>
            </a:extLst>
          </p:cNvPr>
          <p:cNvSpPr>
            <a:spLocks noGrp="1"/>
          </p:cNvSpPr>
          <p:nvPr>
            <p:ph type="body" sz="quarter" idx="16" hasCustomPrompt="1"/>
          </p:nvPr>
        </p:nvSpPr>
        <p:spPr>
          <a:xfrm>
            <a:off x="3848987" y="3111607"/>
            <a:ext cx="2274666" cy="705481"/>
          </a:xfrm>
        </p:spPr>
        <p:txBody>
          <a:bodyPr>
            <a:noAutofit/>
          </a:bodyPr>
          <a:lstStyle>
            <a:lvl1pPr marL="0" indent="0">
              <a:lnSpc>
                <a:spcPct val="120000"/>
              </a:lnSpc>
              <a:spcBef>
                <a:spcPts val="0"/>
              </a:spcBef>
              <a:buNone/>
              <a:defRPr sz="1600"/>
            </a:lvl1pPr>
          </a:lstStyle>
          <a:p>
            <a:r>
              <a:rPr lang="en-US"/>
              <a:t>Product service 1</a:t>
            </a:r>
          </a:p>
          <a:p>
            <a:r>
              <a:rPr lang="en-US"/>
              <a:t>Two lines</a:t>
            </a:r>
          </a:p>
        </p:txBody>
      </p:sp>
      <p:sp>
        <p:nvSpPr>
          <p:cNvPr id="19" name="Oval 18">
            <a:extLst>
              <a:ext uri="{FF2B5EF4-FFF2-40B4-BE49-F238E27FC236}">
                <a16:creationId xmlns:a16="http://schemas.microsoft.com/office/drawing/2014/main" id="{E9281CC7-03E3-C0C3-5DC9-877B675C564F}"/>
              </a:ext>
            </a:extLst>
          </p:cNvPr>
          <p:cNvSpPr/>
          <p:nvPr/>
        </p:nvSpPr>
        <p:spPr>
          <a:xfrm>
            <a:off x="4433427"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20" name="Text Placeholder 10">
            <a:extLst>
              <a:ext uri="{FF2B5EF4-FFF2-40B4-BE49-F238E27FC236}">
                <a16:creationId xmlns:a16="http://schemas.microsoft.com/office/drawing/2014/main" id="{C229A465-48AB-6D21-E76E-BE9740BD6314}"/>
              </a:ext>
            </a:extLst>
          </p:cNvPr>
          <p:cNvSpPr>
            <a:spLocks noGrp="1"/>
          </p:cNvSpPr>
          <p:nvPr>
            <p:ph type="body" sz="quarter" idx="17" hasCustomPrompt="1"/>
          </p:nvPr>
        </p:nvSpPr>
        <p:spPr>
          <a:xfrm>
            <a:off x="6485862" y="3835921"/>
            <a:ext cx="2274666" cy="1445437"/>
          </a:xfrm>
        </p:spPr>
        <p:txBody>
          <a:bodyPr>
            <a:noAutofit/>
          </a:bodyPr>
          <a:lstStyle>
            <a:lvl1pPr marL="0" indent="0">
              <a:lnSpc>
                <a:spcPct val="110000"/>
              </a:lnSpc>
              <a:spcBef>
                <a:spcPts val="0"/>
              </a:spcBef>
              <a:spcAft>
                <a:spcPts val="600"/>
              </a:spcAft>
              <a:buNone/>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endParaRPr lang="en-US"/>
          </a:p>
        </p:txBody>
      </p:sp>
      <p:sp>
        <p:nvSpPr>
          <p:cNvPr id="21" name="Text Placeholder 10">
            <a:extLst>
              <a:ext uri="{FF2B5EF4-FFF2-40B4-BE49-F238E27FC236}">
                <a16:creationId xmlns:a16="http://schemas.microsoft.com/office/drawing/2014/main" id="{2E1080A6-F419-A8E3-375F-F402F6066C15}"/>
              </a:ext>
            </a:extLst>
          </p:cNvPr>
          <p:cNvSpPr>
            <a:spLocks noGrp="1"/>
          </p:cNvSpPr>
          <p:nvPr>
            <p:ph type="body" sz="quarter" idx="18" hasCustomPrompt="1"/>
          </p:nvPr>
        </p:nvSpPr>
        <p:spPr>
          <a:xfrm>
            <a:off x="6485862" y="3111607"/>
            <a:ext cx="2274666" cy="705481"/>
          </a:xfrm>
        </p:spPr>
        <p:txBody>
          <a:bodyPr>
            <a:noAutofit/>
          </a:bodyPr>
          <a:lstStyle>
            <a:lvl1pPr marL="0" indent="0">
              <a:lnSpc>
                <a:spcPct val="120000"/>
              </a:lnSpc>
              <a:spcBef>
                <a:spcPts val="0"/>
              </a:spcBef>
              <a:buNone/>
              <a:defRPr sz="1600"/>
            </a:lvl1pPr>
          </a:lstStyle>
          <a:p>
            <a:r>
              <a:rPr lang="en-US"/>
              <a:t>Product service 1</a:t>
            </a:r>
          </a:p>
          <a:p>
            <a:r>
              <a:rPr lang="en-US"/>
              <a:t>Two lines</a:t>
            </a:r>
          </a:p>
        </p:txBody>
      </p:sp>
      <p:sp>
        <p:nvSpPr>
          <p:cNvPr id="22" name="Oval 21">
            <a:extLst>
              <a:ext uri="{FF2B5EF4-FFF2-40B4-BE49-F238E27FC236}">
                <a16:creationId xmlns:a16="http://schemas.microsoft.com/office/drawing/2014/main" id="{DA656649-10D4-37AF-FCEC-62692AD58D0B}"/>
              </a:ext>
            </a:extLst>
          </p:cNvPr>
          <p:cNvSpPr/>
          <p:nvPr/>
        </p:nvSpPr>
        <p:spPr>
          <a:xfrm>
            <a:off x="7070302"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23" name="Text Placeholder 10">
            <a:extLst>
              <a:ext uri="{FF2B5EF4-FFF2-40B4-BE49-F238E27FC236}">
                <a16:creationId xmlns:a16="http://schemas.microsoft.com/office/drawing/2014/main" id="{94141CC9-C83D-5202-C801-B3055DBD91B4}"/>
              </a:ext>
            </a:extLst>
          </p:cNvPr>
          <p:cNvSpPr>
            <a:spLocks noGrp="1"/>
          </p:cNvSpPr>
          <p:nvPr>
            <p:ph type="body" sz="quarter" idx="19" hasCustomPrompt="1"/>
          </p:nvPr>
        </p:nvSpPr>
        <p:spPr>
          <a:xfrm>
            <a:off x="9080206" y="3835921"/>
            <a:ext cx="2274666" cy="1445437"/>
          </a:xfrm>
        </p:spPr>
        <p:txBody>
          <a:bodyPr>
            <a:noAutofit/>
          </a:bodyPr>
          <a:lstStyle>
            <a:lvl1pPr marL="0" indent="0">
              <a:lnSpc>
                <a:spcPct val="110000"/>
              </a:lnSpc>
              <a:spcBef>
                <a:spcPts val="0"/>
              </a:spcBef>
              <a:spcAft>
                <a:spcPts val="600"/>
              </a:spcAft>
              <a:buNone/>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endParaRPr lang="en-US"/>
          </a:p>
        </p:txBody>
      </p:sp>
      <p:sp>
        <p:nvSpPr>
          <p:cNvPr id="24" name="Text Placeholder 10">
            <a:extLst>
              <a:ext uri="{FF2B5EF4-FFF2-40B4-BE49-F238E27FC236}">
                <a16:creationId xmlns:a16="http://schemas.microsoft.com/office/drawing/2014/main" id="{A0849FA8-A7DD-DAD7-EAC3-6B9EF0CB0636}"/>
              </a:ext>
            </a:extLst>
          </p:cNvPr>
          <p:cNvSpPr>
            <a:spLocks noGrp="1"/>
          </p:cNvSpPr>
          <p:nvPr>
            <p:ph type="body" sz="quarter" idx="20" hasCustomPrompt="1"/>
          </p:nvPr>
        </p:nvSpPr>
        <p:spPr>
          <a:xfrm>
            <a:off x="9080206" y="3111607"/>
            <a:ext cx="2274666" cy="705481"/>
          </a:xfrm>
        </p:spPr>
        <p:txBody>
          <a:bodyPr>
            <a:noAutofit/>
          </a:bodyPr>
          <a:lstStyle>
            <a:lvl1pPr marL="0" indent="0">
              <a:lnSpc>
                <a:spcPct val="120000"/>
              </a:lnSpc>
              <a:spcBef>
                <a:spcPts val="0"/>
              </a:spcBef>
              <a:buNone/>
              <a:defRPr sz="1600"/>
            </a:lvl1pPr>
          </a:lstStyle>
          <a:p>
            <a:r>
              <a:rPr lang="en-US"/>
              <a:t>Product service 1</a:t>
            </a:r>
          </a:p>
          <a:p>
            <a:r>
              <a:rPr lang="en-US"/>
              <a:t>Two lines</a:t>
            </a:r>
          </a:p>
        </p:txBody>
      </p:sp>
      <p:sp>
        <p:nvSpPr>
          <p:cNvPr id="25" name="Oval 24">
            <a:extLst>
              <a:ext uri="{FF2B5EF4-FFF2-40B4-BE49-F238E27FC236}">
                <a16:creationId xmlns:a16="http://schemas.microsoft.com/office/drawing/2014/main" id="{1E244291-CD85-D332-C1A9-EFE4DFBF8CF7}"/>
              </a:ext>
            </a:extLst>
          </p:cNvPr>
          <p:cNvSpPr/>
          <p:nvPr/>
        </p:nvSpPr>
        <p:spPr>
          <a:xfrm>
            <a:off x="9664646" y="1636310"/>
            <a:ext cx="1105786" cy="11057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 name="Picture Placeholder 22">
            <a:extLst>
              <a:ext uri="{FF2B5EF4-FFF2-40B4-BE49-F238E27FC236}">
                <a16:creationId xmlns:a16="http://schemas.microsoft.com/office/drawing/2014/main" id="{31057023-CB6B-9E9A-D0D7-7CD29331B681}"/>
              </a:ext>
            </a:extLst>
          </p:cNvPr>
          <p:cNvSpPr>
            <a:spLocks noGrp="1"/>
          </p:cNvSpPr>
          <p:nvPr>
            <p:ph type="pic" sz="quarter" idx="50" hasCustomPrompt="1"/>
          </p:nvPr>
        </p:nvSpPr>
        <p:spPr>
          <a:xfrm>
            <a:off x="1775288"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a:t>Click to insert image</a:t>
            </a:r>
          </a:p>
        </p:txBody>
      </p:sp>
      <p:sp>
        <p:nvSpPr>
          <p:cNvPr id="3" name="Picture Placeholder 22">
            <a:extLst>
              <a:ext uri="{FF2B5EF4-FFF2-40B4-BE49-F238E27FC236}">
                <a16:creationId xmlns:a16="http://schemas.microsoft.com/office/drawing/2014/main" id="{15D3C16E-B280-518A-E3FC-833C306B5E99}"/>
              </a:ext>
            </a:extLst>
          </p:cNvPr>
          <p:cNvSpPr>
            <a:spLocks noGrp="1"/>
          </p:cNvSpPr>
          <p:nvPr>
            <p:ph type="pic" sz="quarter" idx="51" hasCustomPrompt="1"/>
          </p:nvPr>
        </p:nvSpPr>
        <p:spPr>
          <a:xfrm>
            <a:off x="4431402"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a:t>Click to insert image</a:t>
            </a:r>
          </a:p>
        </p:txBody>
      </p:sp>
      <p:sp>
        <p:nvSpPr>
          <p:cNvPr id="4" name="Picture Placeholder 22">
            <a:extLst>
              <a:ext uri="{FF2B5EF4-FFF2-40B4-BE49-F238E27FC236}">
                <a16:creationId xmlns:a16="http://schemas.microsoft.com/office/drawing/2014/main" id="{EEEDE139-361A-3909-4DB9-C5B38DD09382}"/>
              </a:ext>
            </a:extLst>
          </p:cNvPr>
          <p:cNvSpPr>
            <a:spLocks noGrp="1"/>
          </p:cNvSpPr>
          <p:nvPr>
            <p:ph type="pic" sz="quarter" idx="52" hasCustomPrompt="1"/>
          </p:nvPr>
        </p:nvSpPr>
        <p:spPr>
          <a:xfrm>
            <a:off x="7070099"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a:t>Click to insert image</a:t>
            </a:r>
          </a:p>
        </p:txBody>
      </p:sp>
      <p:sp>
        <p:nvSpPr>
          <p:cNvPr id="5" name="Picture Placeholder 22">
            <a:extLst>
              <a:ext uri="{FF2B5EF4-FFF2-40B4-BE49-F238E27FC236}">
                <a16:creationId xmlns:a16="http://schemas.microsoft.com/office/drawing/2014/main" id="{4F514F0E-5E5B-B535-0D89-52BC80C04F8F}"/>
              </a:ext>
            </a:extLst>
          </p:cNvPr>
          <p:cNvSpPr>
            <a:spLocks noGrp="1"/>
          </p:cNvSpPr>
          <p:nvPr>
            <p:ph type="pic" sz="quarter" idx="53" hasCustomPrompt="1"/>
          </p:nvPr>
        </p:nvSpPr>
        <p:spPr>
          <a:xfrm>
            <a:off x="9665253" y="1641657"/>
            <a:ext cx="1104435" cy="1105786"/>
          </a:xfrm>
          <a:prstGeom prst="ellipse">
            <a:avLst/>
          </a:prstGeom>
        </p:spPr>
        <p:txBody>
          <a:bodyPr anchor="ctr">
            <a:noAutofit/>
          </a:bodyPr>
          <a:lstStyle>
            <a:lvl1pPr marL="0" indent="0" algn="ctr">
              <a:buFontTx/>
              <a:buNone/>
              <a:defRPr sz="1200">
                <a:solidFill>
                  <a:schemeClr val="bg1"/>
                </a:solidFill>
              </a:defRPr>
            </a:lvl1pPr>
          </a:lstStyle>
          <a:p>
            <a:r>
              <a:rPr lang="en-US"/>
              <a:t>Click to insert image</a:t>
            </a:r>
          </a:p>
        </p:txBody>
      </p:sp>
      <p:sp>
        <p:nvSpPr>
          <p:cNvPr id="9" name="Slide Number Placeholder 5">
            <a:extLst>
              <a:ext uri="{FF2B5EF4-FFF2-40B4-BE49-F238E27FC236}">
                <a16:creationId xmlns:a16="http://schemas.microsoft.com/office/drawing/2014/main" id="{EEAECD7E-7DC5-290E-A1AB-09EA11EFEFE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9470572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umns numbers black">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1184723"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36" name="Text Placeholder 10">
            <a:extLst>
              <a:ext uri="{FF2B5EF4-FFF2-40B4-BE49-F238E27FC236}">
                <a16:creationId xmlns:a16="http://schemas.microsoft.com/office/drawing/2014/main" id="{7CBD7173-7611-D77B-6075-E9B4FB7B330C}"/>
              </a:ext>
            </a:extLst>
          </p:cNvPr>
          <p:cNvSpPr>
            <a:spLocks noGrp="1"/>
          </p:cNvSpPr>
          <p:nvPr>
            <p:ph type="body" sz="quarter" idx="15" hasCustomPrompt="1"/>
          </p:nvPr>
        </p:nvSpPr>
        <p:spPr>
          <a:xfrm>
            <a:off x="37816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39" name="Text Placeholder 10">
            <a:extLst>
              <a:ext uri="{FF2B5EF4-FFF2-40B4-BE49-F238E27FC236}">
                <a16:creationId xmlns:a16="http://schemas.microsoft.com/office/drawing/2014/main" id="{9D8AA4E7-11B7-AA98-7D77-74870CA1ABB6}"/>
              </a:ext>
            </a:extLst>
          </p:cNvPr>
          <p:cNvSpPr>
            <a:spLocks noGrp="1"/>
          </p:cNvSpPr>
          <p:nvPr>
            <p:ph type="body" sz="quarter" idx="17" hasCustomPrompt="1"/>
          </p:nvPr>
        </p:nvSpPr>
        <p:spPr>
          <a:xfrm>
            <a:off x="63724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42" name="Text Placeholder 10">
            <a:extLst>
              <a:ext uri="{FF2B5EF4-FFF2-40B4-BE49-F238E27FC236}">
                <a16:creationId xmlns:a16="http://schemas.microsoft.com/office/drawing/2014/main" id="{554F5966-F3A8-65BD-5F6D-DAFFE5811405}"/>
              </a:ext>
            </a:extLst>
          </p:cNvPr>
          <p:cNvSpPr>
            <a:spLocks noGrp="1"/>
          </p:cNvSpPr>
          <p:nvPr>
            <p:ph type="body" sz="quarter" idx="19" hasCustomPrompt="1"/>
          </p:nvPr>
        </p:nvSpPr>
        <p:spPr>
          <a:xfrm>
            <a:off x="8946315"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bg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14" name="Title 1">
            <a:extLst>
              <a:ext uri="{FF2B5EF4-FFF2-40B4-BE49-F238E27FC236}">
                <a16:creationId xmlns:a16="http://schemas.microsoft.com/office/drawing/2014/main" id="{7332B382-3CEB-2B2F-03D6-E21DFD91A907}"/>
              </a:ext>
            </a:extLst>
          </p:cNvPr>
          <p:cNvSpPr>
            <a:spLocks noGrp="1"/>
          </p:cNvSpPr>
          <p:nvPr>
            <p:ph type="ctrTitle" hasCustomPrompt="1"/>
          </p:nvPr>
        </p:nvSpPr>
        <p:spPr>
          <a:xfrm>
            <a:off x="578163" y="346226"/>
            <a:ext cx="11065458" cy="618456"/>
          </a:xfrm>
        </p:spPr>
        <p:txBody>
          <a:bodyPr lIns="0" anchor="ctr">
            <a:noAutofit/>
          </a:bodyPr>
          <a:lstStyle>
            <a:lvl1pPr algn="l">
              <a:defRPr sz="3200">
                <a:solidFill>
                  <a:schemeClr val="bg2"/>
                </a:solidFill>
              </a:defRPr>
            </a:lvl1pPr>
          </a:lstStyle>
          <a:p>
            <a:r>
              <a:rPr lang="en-US"/>
              <a:t>Title goes here</a:t>
            </a:r>
          </a:p>
        </p:txBody>
      </p:sp>
      <p:sp>
        <p:nvSpPr>
          <p:cNvPr id="4" name="Slide Number Placeholder 5">
            <a:extLst>
              <a:ext uri="{FF2B5EF4-FFF2-40B4-BE49-F238E27FC236}">
                <a16:creationId xmlns:a16="http://schemas.microsoft.com/office/drawing/2014/main" id="{F6950A36-6A9B-4CF9-0DAE-F251D9CB3E0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3" name="Straight Connector 2">
            <a:extLst>
              <a:ext uri="{FF2B5EF4-FFF2-40B4-BE49-F238E27FC236}">
                <a16:creationId xmlns:a16="http://schemas.microsoft.com/office/drawing/2014/main" id="{1A102B43-D7F8-EC34-47E6-8FF598B0D6D9}"/>
              </a:ext>
            </a:extLst>
          </p:cNvPr>
          <p:cNvCxnSpPr>
            <a:cxnSpLocks/>
          </p:cNvCxnSpPr>
          <p:nvPr/>
        </p:nvCxnSpPr>
        <p:spPr>
          <a:xfrm>
            <a:off x="1184723"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8968FF9-38BB-76D2-9E50-A7A87FB4FCE6}"/>
              </a:ext>
            </a:extLst>
          </p:cNvPr>
          <p:cNvCxnSpPr>
            <a:cxnSpLocks/>
          </p:cNvCxnSpPr>
          <p:nvPr/>
        </p:nvCxnSpPr>
        <p:spPr>
          <a:xfrm>
            <a:off x="3781648"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735A3ED-8C0A-9008-6F19-CA60F564526C}"/>
              </a:ext>
            </a:extLst>
          </p:cNvPr>
          <p:cNvCxnSpPr>
            <a:cxnSpLocks/>
          </p:cNvCxnSpPr>
          <p:nvPr/>
        </p:nvCxnSpPr>
        <p:spPr>
          <a:xfrm>
            <a:off x="6372448"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63AA33-C802-8875-1FEC-D3ED95F46B51}"/>
              </a:ext>
            </a:extLst>
          </p:cNvPr>
          <p:cNvCxnSpPr>
            <a:cxnSpLocks/>
          </p:cNvCxnSpPr>
          <p:nvPr/>
        </p:nvCxnSpPr>
        <p:spPr>
          <a:xfrm>
            <a:off x="8946315"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84A17B04-48CF-4A68-C920-0A326F118E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2" name="TextBox 1">
            <a:extLst>
              <a:ext uri="{FF2B5EF4-FFF2-40B4-BE49-F238E27FC236}">
                <a16:creationId xmlns:a16="http://schemas.microsoft.com/office/drawing/2014/main" id="{32538982-A9D7-4562-2AD4-A4D1DBA0F31B}"/>
              </a:ext>
            </a:extLst>
          </p:cNvPr>
          <p:cNvSpPr txBox="1"/>
          <p:nvPr/>
        </p:nvSpPr>
        <p:spPr>
          <a:xfrm>
            <a:off x="1184723" y="1555668"/>
            <a:ext cx="2274666" cy="891884"/>
          </a:xfrm>
          <a:prstGeom prst="rect">
            <a:avLst/>
          </a:prstGeom>
          <a:noFill/>
        </p:spPr>
        <p:txBody>
          <a:bodyPr wrap="square" lIns="0" tIns="0" rIns="0" bIns="0" rtlCol="0">
            <a:noAutofit/>
          </a:bodyPr>
          <a:lstStyle/>
          <a:p>
            <a:r>
              <a:rPr lang="en-US" sz="6400">
                <a:solidFill>
                  <a:schemeClr val="bg1"/>
                </a:solidFill>
              </a:rPr>
              <a:t>01</a:t>
            </a:r>
          </a:p>
        </p:txBody>
      </p:sp>
      <p:sp>
        <p:nvSpPr>
          <p:cNvPr id="5" name="TextBox 4">
            <a:extLst>
              <a:ext uri="{FF2B5EF4-FFF2-40B4-BE49-F238E27FC236}">
                <a16:creationId xmlns:a16="http://schemas.microsoft.com/office/drawing/2014/main" id="{644B25A9-773C-5D2F-6393-B124E6F2E826}"/>
              </a:ext>
            </a:extLst>
          </p:cNvPr>
          <p:cNvSpPr txBox="1"/>
          <p:nvPr/>
        </p:nvSpPr>
        <p:spPr>
          <a:xfrm>
            <a:off x="3758590" y="1555668"/>
            <a:ext cx="2274666" cy="891884"/>
          </a:xfrm>
          <a:prstGeom prst="rect">
            <a:avLst/>
          </a:prstGeom>
          <a:noFill/>
        </p:spPr>
        <p:txBody>
          <a:bodyPr wrap="square" lIns="0" tIns="0" rIns="0" bIns="0" rtlCol="0">
            <a:noAutofit/>
          </a:bodyPr>
          <a:lstStyle/>
          <a:p>
            <a:r>
              <a:rPr lang="en-US" sz="6400">
                <a:solidFill>
                  <a:schemeClr val="bg1"/>
                </a:solidFill>
              </a:rPr>
              <a:t>02</a:t>
            </a:r>
          </a:p>
        </p:txBody>
      </p:sp>
      <p:sp>
        <p:nvSpPr>
          <p:cNvPr id="10" name="TextBox 9">
            <a:extLst>
              <a:ext uri="{FF2B5EF4-FFF2-40B4-BE49-F238E27FC236}">
                <a16:creationId xmlns:a16="http://schemas.microsoft.com/office/drawing/2014/main" id="{309C5008-B013-7DAB-FDB9-23F1AA6F8178}"/>
              </a:ext>
            </a:extLst>
          </p:cNvPr>
          <p:cNvSpPr txBox="1"/>
          <p:nvPr/>
        </p:nvSpPr>
        <p:spPr>
          <a:xfrm>
            <a:off x="6366323" y="1555668"/>
            <a:ext cx="2274666" cy="891884"/>
          </a:xfrm>
          <a:prstGeom prst="rect">
            <a:avLst/>
          </a:prstGeom>
          <a:noFill/>
        </p:spPr>
        <p:txBody>
          <a:bodyPr wrap="square" lIns="0" tIns="0" rIns="0" bIns="0" rtlCol="0">
            <a:noAutofit/>
          </a:bodyPr>
          <a:lstStyle/>
          <a:p>
            <a:r>
              <a:rPr lang="en-US" sz="6400">
                <a:solidFill>
                  <a:schemeClr val="bg1"/>
                </a:solidFill>
              </a:rPr>
              <a:t>03</a:t>
            </a:r>
          </a:p>
        </p:txBody>
      </p:sp>
      <p:sp>
        <p:nvSpPr>
          <p:cNvPr id="13" name="TextBox 12">
            <a:extLst>
              <a:ext uri="{FF2B5EF4-FFF2-40B4-BE49-F238E27FC236}">
                <a16:creationId xmlns:a16="http://schemas.microsoft.com/office/drawing/2014/main" id="{417DE249-6786-A37D-2086-5586EC5172B9}"/>
              </a:ext>
            </a:extLst>
          </p:cNvPr>
          <p:cNvSpPr txBox="1"/>
          <p:nvPr/>
        </p:nvSpPr>
        <p:spPr>
          <a:xfrm>
            <a:off x="8940190" y="1555668"/>
            <a:ext cx="2274666" cy="891884"/>
          </a:xfrm>
          <a:prstGeom prst="rect">
            <a:avLst/>
          </a:prstGeom>
          <a:noFill/>
        </p:spPr>
        <p:txBody>
          <a:bodyPr wrap="square" lIns="0" tIns="0" rIns="0" bIns="0" rtlCol="0">
            <a:noAutofit/>
          </a:bodyPr>
          <a:lstStyle/>
          <a:p>
            <a:r>
              <a:rPr lang="en-US" sz="6400">
                <a:solidFill>
                  <a:schemeClr val="bg1"/>
                </a:solidFill>
              </a:rPr>
              <a:t>04</a:t>
            </a:r>
          </a:p>
        </p:txBody>
      </p:sp>
      <p:cxnSp>
        <p:nvCxnSpPr>
          <p:cNvPr id="17" name="Straight Connector 16">
            <a:extLst>
              <a:ext uri="{FF2B5EF4-FFF2-40B4-BE49-F238E27FC236}">
                <a16:creationId xmlns:a16="http://schemas.microsoft.com/office/drawing/2014/main" id="{AA4C6E6D-2D86-184D-ABEE-8BE2A0F15A10}"/>
              </a:ext>
            </a:extLst>
          </p:cNvPr>
          <p:cNvCxnSpPr>
            <a:cxnSpLocks/>
          </p:cNvCxnSpPr>
          <p:nvPr userDrawn="1"/>
        </p:nvCxnSpPr>
        <p:spPr>
          <a:xfrm>
            <a:off x="1184723"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5ABAC82-3A64-B045-8C40-6108F813C851}"/>
              </a:ext>
            </a:extLst>
          </p:cNvPr>
          <p:cNvCxnSpPr>
            <a:cxnSpLocks/>
          </p:cNvCxnSpPr>
          <p:nvPr userDrawn="1"/>
        </p:nvCxnSpPr>
        <p:spPr>
          <a:xfrm>
            <a:off x="3781648"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00E9D8-14B5-864A-B8D2-45D3C7B5148E}"/>
              </a:ext>
            </a:extLst>
          </p:cNvPr>
          <p:cNvCxnSpPr>
            <a:cxnSpLocks/>
          </p:cNvCxnSpPr>
          <p:nvPr userDrawn="1"/>
        </p:nvCxnSpPr>
        <p:spPr>
          <a:xfrm>
            <a:off x="6372448"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615F83-FFA9-8640-9D7A-FC021AE57C1E}"/>
              </a:ext>
            </a:extLst>
          </p:cNvPr>
          <p:cNvCxnSpPr>
            <a:cxnSpLocks/>
          </p:cNvCxnSpPr>
          <p:nvPr userDrawn="1"/>
        </p:nvCxnSpPr>
        <p:spPr>
          <a:xfrm>
            <a:off x="8946315" y="2590800"/>
            <a:ext cx="1018148" cy="0"/>
          </a:xfrm>
          <a:prstGeom prst="line">
            <a:avLst/>
          </a:prstGeom>
          <a:ln w="5080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19A74833-6966-AA41-A4D3-876F6C1572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160" y="6324980"/>
            <a:ext cx="1538858" cy="335788"/>
          </a:xfrm>
          <a:prstGeom prst="rect">
            <a:avLst/>
          </a:prstGeom>
        </p:spPr>
      </p:pic>
      <p:sp>
        <p:nvSpPr>
          <p:cNvPr id="22" name="TextBox 21">
            <a:extLst>
              <a:ext uri="{FF2B5EF4-FFF2-40B4-BE49-F238E27FC236}">
                <a16:creationId xmlns:a16="http://schemas.microsoft.com/office/drawing/2014/main" id="{B6D6A829-3C31-F446-A97C-8C5B3DDB232C}"/>
              </a:ext>
            </a:extLst>
          </p:cNvPr>
          <p:cNvSpPr txBox="1"/>
          <p:nvPr userDrawn="1"/>
        </p:nvSpPr>
        <p:spPr>
          <a:xfrm>
            <a:off x="1184723" y="1555668"/>
            <a:ext cx="2274666" cy="891884"/>
          </a:xfrm>
          <a:prstGeom prst="rect">
            <a:avLst/>
          </a:prstGeom>
          <a:noFill/>
        </p:spPr>
        <p:txBody>
          <a:bodyPr wrap="square" lIns="0" tIns="0" rIns="0" bIns="0" rtlCol="0">
            <a:noAutofit/>
          </a:bodyPr>
          <a:lstStyle/>
          <a:p>
            <a:r>
              <a:rPr lang="en-US" sz="6400">
                <a:solidFill>
                  <a:schemeClr val="bg1"/>
                </a:solidFill>
              </a:rPr>
              <a:t>01</a:t>
            </a:r>
          </a:p>
        </p:txBody>
      </p:sp>
      <p:sp>
        <p:nvSpPr>
          <p:cNvPr id="23" name="TextBox 22">
            <a:extLst>
              <a:ext uri="{FF2B5EF4-FFF2-40B4-BE49-F238E27FC236}">
                <a16:creationId xmlns:a16="http://schemas.microsoft.com/office/drawing/2014/main" id="{E58C1CE9-E58D-A240-A701-28C4051ABCF5}"/>
              </a:ext>
            </a:extLst>
          </p:cNvPr>
          <p:cNvSpPr txBox="1"/>
          <p:nvPr userDrawn="1"/>
        </p:nvSpPr>
        <p:spPr>
          <a:xfrm>
            <a:off x="3758590" y="1555668"/>
            <a:ext cx="2274666" cy="891884"/>
          </a:xfrm>
          <a:prstGeom prst="rect">
            <a:avLst/>
          </a:prstGeom>
          <a:noFill/>
        </p:spPr>
        <p:txBody>
          <a:bodyPr wrap="square" lIns="0" tIns="0" rIns="0" bIns="0" rtlCol="0">
            <a:noAutofit/>
          </a:bodyPr>
          <a:lstStyle/>
          <a:p>
            <a:r>
              <a:rPr lang="en-US" sz="6400">
                <a:solidFill>
                  <a:schemeClr val="bg1"/>
                </a:solidFill>
              </a:rPr>
              <a:t>02</a:t>
            </a:r>
          </a:p>
        </p:txBody>
      </p:sp>
      <p:sp>
        <p:nvSpPr>
          <p:cNvPr id="24" name="TextBox 23">
            <a:extLst>
              <a:ext uri="{FF2B5EF4-FFF2-40B4-BE49-F238E27FC236}">
                <a16:creationId xmlns:a16="http://schemas.microsoft.com/office/drawing/2014/main" id="{8D96BFC1-BB8D-8641-9753-B100A55597C4}"/>
              </a:ext>
            </a:extLst>
          </p:cNvPr>
          <p:cNvSpPr txBox="1"/>
          <p:nvPr userDrawn="1"/>
        </p:nvSpPr>
        <p:spPr>
          <a:xfrm>
            <a:off x="6366323" y="1555668"/>
            <a:ext cx="2274666" cy="891884"/>
          </a:xfrm>
          <a:prstGeom prst="rect">
            <a:avLst/>
          </a:prstGeom>
          <a:noFill/>
        </p:spPr>
        <p:txBody>
          <a:bodyPr wrap="square" lIns="0" tIns="0" rIns="0" bIns="0" rtlCol="0">
            <a:noAutofit/>
          </a:bodyPr>
          <a:lstStyle/>
          <a:p>
            <a:r>
              <a:rPr lang="en-US" sz="6400">
                <a:solidFill>
                  <a:schemeClr val="bg1"/>
                </a:solidFill>
              </a:rPr>
              <a:t>03</a:t>
            </a:r>
          </a:p>
        </p:txBody>
      </p:sp>
      <p:sp>
        <p:nvSpPr>
          <p:cNvPr id="25" name="TextBox 24">
            <a:extLst>
              <a:ext uri="{FF2B5EF4-FFF2-40B4-BE49-F238E27FC236}">
                <a16:creationId xmlns:a16="http://schemas.microsoft.com/office/drawing/2014/main" id="{8C346B41-4626-A047-A5C3-34E7E2E008D6}"/>
              </a:ext>
            </a:extLst>
          </p:cNvPr>
          <p:cNvSpPr txBox="1"/>
          <p:nvPr userDrawn="1"/>
        </p:nvSpPr>
        <p:spPr>
          <a:xfrm>
            <a:off x="8940190" y="1555668"/>
            <a:ext cx="2274666" cy="891884"/>
          </a:xfrm>
          <a:prstGeom prst="rect">
            <a:avLst/>
          </a:prstGeom>
          <a:noFill/>
        </p:spPr>
        <p:txBody>
          <a:bodyPr wrap="square" lIns="0" tIns="0" rIns="0" bIns="0" rtlCol="0">
            <a:noAutofit/>
          </a:bodyPr>
          <a:lstStyle/>
          <a:p>
            <a:r>
              <a:rPr lang="en-US" sz="6400">
                <a:solidFill>
                  <a:schemeClr val="bg1"/>
                </a:solidFill>
              </a:rPr>
              <a:t>04</a:t>
            </a:r>
          </a:p>
        </p:txBody>
      </p:sp>
    </p:spTree>
    <p:extLst>
      <p:ext uri="{BB962C8B-B14F-4D97-AF65-F5344CB8AC3E}">
        <p14:creationId xmlns:p14="http://schemas.microsoft.com/office/powerpoint/2010/main" val="4953380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lumns numbers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97518F5-C50D-7D16-6962-2584E89A2252}"/>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4" name="Slide Number Placeholder 5">
            <a:extLst>
              <a:ext uri="{FF2B5EF4-FFF2-40B4-BE49-F238E27FC236}">
                <a16:creationId xmlns:a16="http://schemas.microsoft.com/office/drawing/2014/main" id="{4F2AA788-78D6-3207-5227-DDA794CDE28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9" name="Text Placeholder 10">
            <a:extLst>
              <a:ext uri="{FF2B5EF4-FFF2-40B4-BE49-F238E27FC236}">
                <a16:creationId xmlns:a16="http://schemas.microsoft.com/office/drawing/2014/main" id="{C4A68BCC-4B95-1B27-3D6B-4464408E1AE2}"/>
              </a:ext>
            </a:extLst>
          </p:cNvPr>
          <p:cNvSpPr>
            <a:spLocks noGrp="1"/>
          </p:cNvSpPr>
          <p:nvPr>
            <p:ph type="body" sz="quarter" idx="13" hasCustomPrompt="1"/>
          </p:nvPr>
        </p:nvSpPr>
        <p:spPr>
          <a:xfrm>
            <a:off x="1184723"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10" name="Text Placeholder 10">
            <a:extLst>
              <a:ext uri="{FF2B5EF4-FFF2-40B4-BE49-F238E27FC236}">
                <a16:creationId xmlns:a16="http://schemas.microsoft.com/office/drawing/2014/main" id="{D9C9C2B7-E9DE-C4C4-3C94-A7D26D8F38E1}"/>
              </a:ext>
            </a:extLst>
          </p:cNvPr>
          <p:cNvSpPr>
            <a:spLocks noGrp="1"/>
          </p:cNvSpPr>
          <p:nvPr>
            <p:ph type="body" sz="quarter" idx="15" hasCustomPrompt="1"/>
          </p:nvPr>
        </p:nvSpPr>
        <p:spPr>
          <a:xfrm>
            <a:off x="37816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18" name="Text Placeholder 10">
            <a:extLst>
              <a:ext uri="{FF2B5EF4-FFF2-40B4-BE49-F238E27FC236}">
                <a16:creationId xmlns:a16="http://schemas.microsoft.com/office/drawing/2014/main" id="{5438BA55-E98C-E7C0-97F8-D1BF3A71FE49}"/>
              </a:ext>
            </a:extLst>
          </p:cNvPr>
          <p:cNvSpPr>
            <a:spLocks noGrp="1"/>
          </p:cNvSpPr>
          <p:nvPr>
            <p:ph type="body" sz="quarter" idx="17" hasCustomPrompt="1"/>
          </p:nvPr>
        </p:nvSpPr>
        <p:spPr>
          <a:xfrm>
            <a:off x="6372448"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19" name="Text Placeholder 10">
            <a:extLst>
              <a:ext uri="{FF2B5EF4-FFF2-40B4-BE49-F238E27FC236}">
                <a16:creationId xmlns:a16="http://schemas.microsoft.com/office/drawing/2014/main" id="{06FD9FA9-7A76-D65E-43CF-ED8781DF0275}"/>
              </a:ext>
            </a:extLst>
          </p:cNvPr>
          <p:cNvSpPr>
            <a:spLocks noGrp="1"/>
          </p:cNvSpPr>
          <p:nvPr>
            <p:ph type="body" sz="quarter" idx="19" hasCustomPrompt="1"/>
          </p:nvPr>
        </p:nvSpPr>
        <p:spPr>
          <a:xfrm>
            <a:off x="8946315" y="2753833"/>
            <a:ext cx="2274666" cy="2859567"/>
          </a:xfrm>
        </p:spPr>
        <p:txBody>
          <a:bodyPr lIns="0">
            <a:noAutofit/>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1100">
                <a:solidFill>
                  <a:schemeClr val="tx1"/>
                </a:solidFill>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Tree>
    <p:extLst>
      <p:ext uri="{BB962C8B-B14F-4D97-AF65-F5344CB8AC3E}">
        <p14:creationId xmlns:p14="http://schemas.microsoft.com/office/powerpoint/2010/main" val="27649994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part display">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04BFB62-DF15-3D55-CBF6-2B15056F24B7}"/>
              </a:ext>
            </a:extLst>
          </p:cNvPr>
          <p:cNvGrpSpPr/>
          <p:nvPr/>
        </p:nvGrpSpPr>
        <p:grpSpPr>
          <a:xfrm>
            <a:off x="3689264" y="1261448"/>
            <a:ext cx="4922819" cy="4809156"/>
            <a:chOff x="3689264" y="1261448"/>
            <a:chExt cx="4922819" cy="4809156"/>
          </a:xfrm>
        </p:grpSpPr>
        <p:grpSp>
          <p:nvGrpSpPr>
            <p:cNvPr id="38" name="Group 37">
              <a:extLst>
                <a:ext uri="{FF2B5EF4-FFF2-40B4-BE49-F238E27FC236}">
                  <a16:creationId xmlns:a16="http://schemas.microsoft.com/office/drawing/2014/main" id="{AF1DA035-02B8-24A7-55F7-25B5BED68181}"/>
                </a:ext>
              </a:extLst>
            </p:cNvPr>
            <p:cNvGrpSpPr/>
            <p:nvPr/>
          </p:nvGrpSpPr>
          <p:grpSpPr>
            <a:xfrm>
              <a:off x="3734538" y="1261448"/>
              <a:ext cx="4802976" cy="4795853"/>
              <a:chOff x="3734538" y="1261448"/>
              <a:chExt cx="4802976" cy="4795853"/>
            </a:xfrm>
          </p:grpSpPr>
          <p:sp>
            <p:nvSpPr>
              <p:cNvPr id="18" name="Freeform 17">
                <a:extLst>
                  <a:ext uri="{FF2B5EF4-FFF2-40B4-BE49-F238E27FC236}">
                    <a16:creationId xmlns:a16="http://schemas.microsoft.com/office/drawing/2014/main" id="{E8CDCE78-8542-250E-0889-6D4A3EE4C876}"/>
                  </a:ext>
                </a:extLst>
              </p:cNvPr>
              <p:cNvSpPr/>
              <p:nvPr/>
            </p:nvSpPr>
            <p:spPr>
              <a:xfrm>
                <a:off x="3734538" y="1262778"/>
                <a:ext cx="2326254" cy="2365333"/>
              </a:xfrm>
              <a:custGeom>
                <a:avLst/>
                <a:gdLst>
                  <a:gd name="connsiteX0" fmla="*/ 789622 w 2326254"/>
                  <a:gd name="connsiteY0" fmla="*/ 2352030 h 2365333"/>
                  <a:gd name="connsiteX1" fmla="*/ 2326255 w 2326254"/>
                  <a:gd name="connsiteY1" fmla="*/ 744987 h 2365333"/>
                  <a:gd name="connsiteX2" fmla="*/ 2326255 w 2326254"/>
                  <a:gd name="connsiteY2" fmla="*/ 0 h 2365333"/>
                  <a:gd name="connsiteX3" fmla="*/ 0 w 2326254"/>
                  <a:gd name="connsiteY3" fmla="*/ 2365334 h 2365333"/>
                  <a:gd name="connsiteX4" fmla="*/ 790953 w 2326254"/>
                  <a:gd name="connsiteY4" fmla="*/ 2365334 h 2365333"/>
                  <a:gd name="connsiteX5" fmla="*/ 789622 w 2326254"/>
                  <a:gd name="connsiteY5" fmla="*/ 2352030 h 236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254" h="2365333">
                    <a:moveTo>
                      <a:pt x="789622" y="2352030"/>
                    </a:moveTo>
                    <a:cubicBezTo>
                      <a:pt x="789622" y="1488644"/>
                      <a:pt x="1471386" y="783567"/>
                      <a:pt x="2326255" y="744987"/>
                    </a:cubicBezTo>
                    <a:lnTo>
                      <a:pt x="2326255" y="0"/>
                    </a:lnTo>
                    <a:cubicBezTo>
                      <a:pt x="1045283" y="38580"/>
                      <a:pt x="15979" y="1080231"/>
                      <a:pt x="0" y="2365334"/>
                    </a:cubicBezTo>
                    <a:lnTo>
                      <a:pt x="790953" y="2365334"/>
                    </a:lnTo>
                    <a:cubicBezTo>
                      <a:pt x="789622" y="2361343"/>
                      <a:pt x="789622" y="2356021"/>
                      <a:pt x="789622" y="2352030"/>
                    </a:cubicBezTo>
                    <a:close/>
                  </a:path>
                </a:pathLst>
              </a:custGeom>
              <a:solidFill>
                <a:schemeClr val="accent1"/>
              </a:solidFill>
              <a:ln w="13294" cap="flat">
                <a:noFill/>
                <a:prstDash val="solid"/>
                <a:miter/>
              </a:ln>
            </p:spPr>
            <p:txBody>
              <a:bodyPr rtlCol="0" anchor="ctr">
                <a:noAutofit/>
              </a:bodyPr>
              <a:lstStyle/>
              <a:p>
                <a:endParaRPr lang="en-US"/>
              </a:p>
            </p:txBody>
          </p:sp>
          <p:sp>
            <p:nvSpPr>
              <p:cNvPr id="19" name="Freeform 18">
                <a:extLst>
                  <a:ext uri="{FF2B5EF4-FFF2-40B4-BE49-F238E27FC236}">
                    <a16:creationId xmlns:a16="http://schemas.microsoft.com/office/drawing/2014/main" id="{1AE2471B-5FC1-BD55-4B06-7AEA309069EE}"/>
                  </a:ext>
                </a:extLst>
              </p:cNvPr>
              <p:cNvSpPr/>
              <p:nvPr/>
            </p:nvSpPr>
            <p:spPr>
              <a:xfrm>
                <a:off x="3737201" y="3778439"/>
                <a:ext cx="2323591" cy="2278862"/>
              </a:xfrm>
              <a:custGeom>
                <a:avLst/>
                <a:gdLst>
                  <a:gd name="connsiteX0" fmla="*/ 2323592 w 2323591"/>
                  <a:gd name="connsiteY0" fmla="*/ 2278862 h 2278862"/>
                  <a:gd name="connsiteX1" fmla="*/ 2323592 w 2323591"/>
                  <a:gd name="connsiteY1" fmla="*/ 1443412 h 2278862"/>
                  <a:gd name="connsiteX2" fmla="*/ 796280 w 2323591"/>
                  <a:gd name="connsiteY2" fmla="*/ 0 h 2278862"/>
                  <a:gd name="connsiteX3" fmla="*/ 0 w 2323591"/>
                  <a:gd name="connsiteY3" fmla="*/ 0 h 2278862"/>
                  <a:gd name="connsiteX4" fmla="*/ 2323592 w 2323591"/>
                  <a:gd name="connsiteY4" fmla="*/ 2278862 h 227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91" h="2278862">
                    <a:moveTo>
                      <a:pt x="2323592" y="2278862"/>
                    </a:moveTo>
                    <a:lnTo>
                      <a:pt x="2323592" y="1443412"/>
                    </a:lnTo>
                    <a:cubicBezTo>
                      <a:pt x="1523317" y="1407494"/>
                      <a:pt x="874842" y="787558"/>
                      <a:pt x="796280" y="0"/>
                    </a:cubicBezTo>
                    <a:lnTo>
                      <a:pt x="0" y="0"/>
                    </a:lnTo>
                    <a:cubicBezTo>
                      <a:pt x="59921" y="1245193"/>
                      <a:pt x="1071915" y="2241613"/>
                      <a:pt x="2323592" y="2278862"/>
                    </a:cubicBezTo>
                    <a:close/>
                  </a:path>
                </a:pathLst>
              </a:custGeom>
              <a:solidFill>
                <a:schemeClr val="bg2">
                  <a:lumMod val="90000"/>
                </a:schemeClr>
              </a:solidFill>
              <a:ln w="13294" cap="flat">
                <a:noFill/>
                <a:prstDash val="solid"/>
                <a:miter/>
              </a:ln>
            </p:spPr>
            <p:txBody>
              <a:bodyPr rtlCol="0" anchor="ctr">
                <a:noAutofit/>
              </a:bodyPr>
              <a:lstStyle/>
              <a:p>
                <a:endParaRPr lang="en-US"/>
              </a:p>
            </p:txBody>
          </p:sp>
          <p:sp>
            <p:nvSpPr>
              <p:cNvPr id="20" name="Freeform 19">
                <a:extLst>
                  <a:ext uri="{FF2B5EF4-FFF2-40B4-BE49-F238E27FC236}">
                    <a16:creationId xmlns:a16="http://schemas.microsoft.com/office/drawing/2014/main" id="{BF05AE0F-55E8-4E09-BD47-744F8DDAF0E2}"/>
                  </a:ext>
                </a:extLst>
              </p:cNvPr>
              <p:cNvSpPr/>
              <p:nvPr/>
            </p:nvSpPr>
            <p:spPr>
              <a:xfrm>
                <a:off x="6211260" y="1261448"/>
                <a:ext cx="2326254" cy="2365333"/>
              </a:xfrm>
              <a:custGeom>
                <a:avLst/>
                <a:gdLst>
                  <a:gd name="connsiteX0" fmla="*/ 0 w 2326254"/>
                  <a:gd name="connsiteY0" fmla="*/ 0 h 2365333"/>
                  <a:gd name="connsiteX1" fmla="*/ 0 w 2326254"/>
                  <a:gd name="connsiteY1" fmla="*/ 744987 h 2365333"/>
                  <a:gd name="connsiteX2" fmla="*/ 1535302 w 2326254"/>
                  <a:gd name="connsiteY2" fmla="*/ 2352030 h 2365333"/>
                  <a:gd name="connsiteX3" fmla="*/ 1535302 w 2326254"/>
                  <a:gd name="connsiteY3" fmla="*/ 2365334 h 2365333"/>
                  <a:gd name="connsiteX4" fmla="*/ 2326255 w 2326254"/>
                  <a:gd name="connsiteY4" fmla="*/ 2365334 h 2365333"/>
                  <a:gd name="connsiteX5" fmla="*/ 0 w 2326254"/>
                  <a:gd name="connsiteY5" fmla="*/ 0 h 236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6254" h="2365333">
                    <a:moveTo>
                      <a:pt x="0" y="0"/>
                    </a:moveTo>
                    <a:lnTo>
                      <a:pt x="0" y="744987"/>
                    </a:lnTo>
                    <a:cubicBezTo>
                      <a:pt x="854869" y="784897"/>
                      <a:pt x="1535302" y="1488644"/>
                      <a:pt x="1535302" y="2352030"/>
                    </a:cubicBezTo>
                    <a:cubicBezTo>
                      <a:pt x="1535302" y="2356021"/>
                      <a:pt x="1535302" y="2361343"/>
                      <a:pt x="1535302" y="2365334"/>
                    </a:cubicBezTo>
                    <a:lnTo>
                      <a:pt x="2326255" y="2365334"/>
                    </a:lnTo>
                    <a:cubicBezTo>
                      <a:pt x="2308945" y="1081562"/>
                      <a:pt x="1280971" y="39910"/>
                      <a:pt x="0" y="0"/>
                    </a:cubicBezTo>
                    <a:close/>
                  </a:path>
                </a:pathLst>
              </a:custGeom>
              <a:solidFill>
                <a:schemeClr val="tx2"/>
              </a:solidFill>
              <a:ln w="13294" cap="flat">
                <a:noFill/>
                <a:prstDash val="solid"/>
                <a:miter/>
              </a:ln>
            </p:spPr>
            <p:txBody>
              <a:bodyPr rtlCol="0" anchor="ctr">
                <a:noAutofit/>
              </a:bodyPr>
              <a:lstStyle/>
              <a:p>
                <a:endParaRPr lang="en-US"/>
              </a:p>
            </p:txBody>
          </p:sp>
          <p:sp>
            <p:nvSpPr>
              <p:cNvPr id="21" name="Freeform 20">
                <a:extLst>
                  <a:ext uri="{FF2B5EF4-FFF2-40B4-BE49-F238E27FC236}">
                    <a16:creationId xmlns:a16="http://schemas.microsoft.com/office/drawing/2014/main" id="{78482E0A-B8BA-3B97-99E4-4D4A76EDF4C9}"/>
                  </a:ext>
                </a:extLst>
              </p:cNvPr>
              <p:cNvSpPr/>
              <p:nvPr/>
            </p:nvSpPr>
            <p:spPr>
              <a:xfrm>
                <a:off x="6211260" y="3777109"/>
                <a:ext cx="2322260" cy="2280192"/>
              </a:xfrm>
              <a:custGeom>
                <a:avLst/>
                <a:gdLst>
                  <a:gd name="connsiteX0" fmla="*/ 0 w 2322260"/>
                  <a:gd name="connsiteY0" fmla="*/ 1444743 h 2280192"/>
                  <a:gd name="connsiteX1" fmla="*/ 0 w 2322260"/>
                  <a:gd name="connsiteY1" fmla="*/ 2280193 h 2280192"/>
                  <a:gd name="connsiteX2" fmla="*/ 2322260 w 2322260"/>
                  <a:gd name="connsiteY2" fmla="*/ 0 h 2280192"/>
                  <a:gd name="connsiteX3" fmla="*/ 1525980 w 2322260"/>
                  <a:gd name="connsiteY3" fmla="*/ 0 h 2280192"/>
                  <a:gd name="connsiteX4" fmla="*/ 0 w 2322260"/>
                  <a:gd name="connsiteY4" fmla="*/ 1444743 h 2280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260" h="2280192">
                    <a:moveTo>
                      <a:pt x="0" y="1444743"/>
                    </a:moveTo>
                    <a:lnTo>
                      <a:pt x="0" y="2280193"/>
                    </a:lnTo>
                    <a:cubicBezTo>
                      <a:pt x="1251677" y="2241613"/>
                      <a:pt x="2262340" y="1245192"/>
                      <a:pt x="2322260" y="0"/>
                    </a:cubicBezTo>
                    <a:lnTo>
                      <a:pt x="1525980" y="0"/>
                    </a:lnTo>
                    <a:cubicBezTo>
                      <a:pt x="1447418" y="788888"/>
                      <a:pt x="800274" y="1407493"/>
                      <a:pt x="0" y="1444743"/>
                    </a:cubicBezTo>
                    <a:close/>
                  </a:path>
                </a:pathLst>
              </a:custGeom>
              <a:solidFill>
                <a:schemeClr val="accent4">
                  <a:lumMod val="50000"/>
                </a:schemeClr>
              </a:solidFill>
              <a:ln w="13294" cap="flat">
                <a:noFill/>
                <a:prstDash val="solid"/>
                <a:miter/>
              </a:ln>
            </p:spPr>
            <p:txBody>
              <a:bodyPr rtlCol="0" anchor="ctr">
                <a:noAutofit/>
              </a:bodyPr>
              <a:lstStyle/>
              <a:p>
                <a:endParaRPr lang="en-US"/>
              </a:p>
            </p:txBody>
          </p:sp>
        </p:grpSp>
        <p:grpSp>
          <p:nvGrpSpPr>
            <p:cNvPr id="39" name="Group 38">
              <a:extLst>
                <a:ext uri="{FF2B5EF4-FFF2-40B4-BE49-F238E27FC236}">
                  <a16:creationId xmlns:a16="http://schemas.microsoft.com/office/drawing/2014/main" id="{5FC16566-2F62-2ABB-9FAB-D6AC6BC84C6E}"/>
                </a:ext>
              </a:extLst>
            </p:cNvPr>
            <p:cNvGrpSpPr/>
            <p:nvPr/>
          </p:nvGrpSpPr>
          <p:grpSpPr>
            <a:xfrm>
              <a:off x="3689264" y="1393151"/>
              <a:ext cx="4922819" cy="4677453"/>
              <a:chOff x="3689264" y="1393151"/>
              <a:chExt cx="4922819" cy="4677453"/>
            </a:xfrm>
          </p:grpSpPr>
          <p:sp>
            <p:nvSpPr>
              <p:cNvPr id="22" name="Freeform 21">
                <a:extLst>
                  <a:ext uri="{FF2B5EF4-FFF2-40B4-BE49-F238E27FC236}">
                    <a16:creationId xmlns:a16="http://schemas.microsoft.com/office/drawing/2014/main" id="{ABA6C85A-4F58-447C-4E8F-CE945D1A3A74}"/>
                  </a:ext>
                </a:extLst>
              </p:cNvPr>
              <p:cNvSpPr/>
              <p:nvPr/>
            </p:nvSpPr>
            <p:spPr>
              <a:xfrm>
                <a:off x="7373722" y="1393151"/>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endParaRPr lang="en-US"/>
              </a:p>
            </p:txBody>
          </p:sp>
          <p:sp>
            <p:nvSpPr>
              <p:cNvPr id="23" name="Freeform 22">
                <a:extLst>
                  <a:ext uri="{FF2B5EF4-FFF2-40B4-BE49-F238E27FC236}">
                    <a16:creationId xmlns:a16="http://schemas.microsoft.com/office/drawing/2014/main" id="{FF872A8D-51E2-6EFF-B64C-532178727C22}"/>
                  </a:ext>
                </a:extLst>
              </p:cNvPr>
              <p:cNvSpPr/>
              <p:nvPr/>
            </p:nvSpPr>
            <p:spPr>
              <a:xfrm>
                <a:off x="7373722" y="4833394"/>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endParaRPr lang="en-US"/>
              </a:p>
            </p:txBody>
          </p:sp>
          <p:sp>
            <p:nvSpPr>
              <p:cNvPr id="24" name="Freeform 23">
                <a:extLst>
                  <a:ext uri="{FF2B5EF4-FFF2-40B4-BE49-F238E27FC236}">
                    <a16:creationId xmlns:a16="http://schemas.microsoft.com/office/drawing/2014/main" id="{27C46325-C5B1-EA33-1BF5-E1CD327690C0}"/>
                  </a:ext>
                </a:extLst>
              </p:cNvPr>
              <p:cNvSpPr/>
              <p:nvPr/>
            </p:nvSpPr>
            <p:spPr>
              <a:xfrm>
                <a:off x="3689264" y="1393151"/>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endParaRPr lang="en-US"/>
              </a:p>
            </p:txBody>
          </p:sp>
          <p:sp>
            <p:nvSpPr>
              <p:cNvPr id="25" name="Freeform 24">
                <a:extLst>
                  <a:ext uri="{FF2B5EF4-FFF2-40B4-BE49-F238E27FC236}">
                    <a16:creationId xmlns:a16="http://schemas.microsoft.com/office/drawing/2014/main" id="{C8949707-D671-C398-68F6-95217FBAF112}"/>
                  </a:ext>
                </a:extLst>
              </p:cNvPr>
              <p:cNvSpPr/>
              <p:nvPr/>
            </p:nvSpPr>
            <p:spPr>
              <a:xfrm>
                <a:off x="3689264" y="4833394"/>
                <a:ext cx="1238361" cy="1237210"/>
              </a:xfrm>
              <a:custGeom>
                <a:avLst/>
                <a:gdLst>
                  <a:gd name="connsiteX0" fmla="*/ 1238361 w 1238361"/>
                  <a:gd name="connsiteY0" fmla="*/ 618605 h 1237210"/>
                  <a:gd name="connsiteX1" fmla="*/ 619181 w 1238361"/>
                  <a:gd name="connsiteY1" fmla="*/ 1237211 h 1237210"/>
                  <a:gd name="connsiteX2" fmla="*/ 0 w 1238361"/>
                  <a:gd name="connsiteY2" fmla="*/ 618605 h 1237210"/>
                  <a:gd name="connsiteX3" fmla="*/ 619181 w 1238361"/>
                  <a:gd name="connsiteY3" fmla="*/ 0 h 1237210"/>
                  <a:gd name="connsiteX4" fmla="*/ 1238361 w 1238361"/>
                  <a:gd name="connsiteY4" fmla="*/ 618605 h 1237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361" h="1237210">
                    <a:moveTo>
                      <a:pt x="1238361" y="618605"/>
                    </a:moveTo>
                    <a:cubicBezTo>
                      <a:pt x="1238361" y="960252"/>
                      <a:pt x="961145" y="1237211"/>
                      <a:pt x="619181" y="1237211"/>
                    </a:cubicBezTo>
                    <a:cubicBezTo>
                      <a:pt x="277217" y="1237211"/>
                      <a:pt x="0" y="960252"/>
                      <a:pt x="0" y="618605"/>
                    </a:cubicBezTo>
                    <a:cubicBezTo>
                      <a:pt x="0" y="276959"/>
                      <a:pt x="277217" y="0"/>
                      <a:pt x="619181" y="0"/>
                    </a:cubicBezTo>
                    <a:cubicBezTo>
                      <a:pt x="961145" y="0"/>
                      <a:pt x="1238361" y="276959"/>
                      <a:pt x="1238361" y="618605"/>
                    </a:cubicBezTo>
                    <a:close/>
                  </a:path>
                </a:pathLst>
              </a:custGeom>
              <a:solidFill>
                <a:srgbClr val="FFFFFF"/>
              </a:solidFill>
              <a:ln w="13294" cap="flat">
                <a:noFill/>
                <a:prstDash val="solid"/>
                <a:miter/>
              </a:ln>
            </p:spPr>
            <p:txBody>
              <a:bodyPr rtlCol="0" anchor="ctr">
                <a:noAutofit/>
              </a:bodyPr>
              <a:lstStyle/>
              <a:p>
                <a:endParaRPr lang="en-US"/>
              </a:p>
            </p:txBody>
          </p:sp>
        </p:grpSp>
      </p:gr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 name="Text Placeholder 10">
            <a:extLst>
              <a:ext uri="{FF2B5EF4-FFF2-40B4-BE49-F238E27FC236}">
                <a16:creationId xmlns:a16="http://schemas.microsoft.com/office/drawing/2014/main" id="{7A4F111B-2869-66B5-3E42-1234EBAA4753}"/>
              </a:ext>
            </a:extLst>
          </p:cNvPr>
          <p:cNvSpPr>
            <a:spLocks noGrp="1"/>
          </p:cNvSpPr>
          <p:nvPr>
            <p:ph type="body" sz="quarter" idx="13" hasCustomPrompt="1"/>
          </p:nvPr>
        </p:nvSpPr>
        <p:spPr>
          <a:xfrm>
            <a:off x="581957" y="1937591"/>
            <a:ext cx="2274666" cy="1935766"/>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3" name="Text Placeholder 14">
            <a:extLst>
              <a:ext uri="{FF2B5EF4-FFF2-40B4-BE49-F238E27FC236}">
                <a16:creationId xmlns:a16="http://schemas.microsoft.com/office/drawing/2014/main" id="{72B93A59-21F2-4CAA-6B27-D889C063DD7B}"/>
              </a:ext>
            </a:extLst>
          </p:cNvPr>
          <p:cNvSpPr>
            <a:spLocks noGrp="1"/>
          </p:cNvSpPr>
          <p:nvPr>
            <p:ph type="body" sz="quarter" idx="21" hasCustomPrompt="1"/>
          </p:nvPr>
        </p:nvSpPr>
        <p:spPr>
          <a:xfrm>
            <a:off x="578163" y="1121726"/>
            <a:ext cx="2274666" cy="713250"/>
          </a:xfrm>
        </p:spPr>
        <p:txBody>
          <a:bodyPr anchor="ctr">
            <a:noAutofit/>
          </a:bodyPr>
          <a:lstStyle>
            <a:lvl1pPr marL="0" indent="0" algn="ctr">
              <a:buNone/>
              <a:defRPr sz="1800" b="1">
                <a:solidFill>
                  <a:schemeClr val="tx1"/>
                </a:solidFill>
              </a:defRPr>
            </a:lvl1pPr>
          </a:lstStyle>
          <a:p>
            <a:pPr lvl="0"/>
            <a:r>
              <a:rPr lang="en-US"/>
              <a:t>Header</a:t>
            </a:r>
          </a:p>
        </p:txBody>
      </p:sp>
      <p:sp>
        <p:nvSpPr>
          <p:cNvPr id="14" name="Text Placeholder 10">
            <a:extLst>
              <a:ext uri="{FF2B5EF4-FFF2-40B4-BE49-F238E27FC236}">
                <a16:creationId xmlns:a16="http://schemas.microsoft.com/office/drawing/2014/main" id="{DF742585-3F61-49C6-E5B3-E533581F39BF}"/>
              </a:ext>
            </a:extLst>
          </p:cNvPr>
          <p:cNvSpPr>
            <a:spLocks noGrp="1"/>
          </p:cNvSpPr>
          <p:nvPr>
            <p:ph type="body" sz="quarter" idx="26" hasCustomPrompt="1"/>
          </p:nvPr>
        </p:nvSpPr>
        <p:spPr>
          <a:xfrm>
            <a:off x="5023328" y="2917305"/>
            <a:ext cx="2274666" cy="1430400"/>
          </a:xfrm>
        </p:spPr>
        <p:txBody>
          <a:bodyPr lIns="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Mattis </a:t>
            </a:r>
            <a:r>
              <a:rPr lang="en-US" err="1"/>
              <a:t>vulputate</a:t>
            </a:r>
            <a:r>
              <a:rPr lang="en-US"/>
              <a:t> </a:t>
            </a:r>
            <a:r>
              <a:rPr lang="en-US" err="1"/>
              <a:t>enim</a:t>
            </a:r>
            <a:r>
              <a:rPr lang="en-US"/>
              <a:t> </a:t>
            </a:r>
            <a:r>
              <a:rPr lang="en-US" err="1"/>
              <a:t>nulla</a:t>
            </a:r>
            <a:r>
              <a:rPr lang="en-US"/>
              <a:t> </a:t>
            </a:r>
            <a:r>
              <a:rPr lang="en-US" err="1"/>
              <a:t>aliquet</a:t>
            </a:r>
            <a:r>
              <a:rPr lang="en-US"/>
              <a:t>. </a:t>
            </a:r>
            <a:r>
              <a:rPr lang="en-US" err="1"/>
              <a:t>Eleifend</a:t>
            </a:r>
            <a:r>
              <a:rPr lang="en-US"/>
              <a:t> </a:t>
            </a:r>
            <a:r>
              <a:rPr lang="en-US" err="1"/>
              <a:t>quam</a:t>
            </a:r>
            <a:r>
              <a:rPr lang="en-US"/>
              <a:t> </a:t>
            </a:r>
            <a:r>
              <a:rPr lang="en-US" err="1"/>
              <a:t>adipiscing</a:t>
            </a:r>
            <a:r>
              <a:rPr lang="en-US"/>
              <a:t>.</a:t>
            </a:r>
          </a:p>
        </p:txBody>
      </p:sp>
      <p:sp>
        <p:nvSpPr>
          <p:cNvPr id="5" name="Slide Number Placeholder 5">
            <a:extLst>
              <a:ext uri="{FF2B5EF4-FFF2-40B4-BE49-F238E27FC236}">
                <a16:creationId xmlns:a16="http://schemas.microsoft.com/office/drawing/2014/main" id="{A231CD2C-6129-F3C3-0774-A4EA180EF90C}"/>
              </a:ext>
            </a:extLst>
          </p:cNvPr>
          <p:cNvSpPr>
            <a:spLocks noGrp="1"/>
          </p:cNvSpPr>
          <p:nvPr>
            <p:ph type="sldNum" sz="quarter" idx="4"/>
          </p:nvPr>
        </p:nvSpPr>
        <p:spPr>
          <a:xfrm>
            <a:off x="45720" y="635508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41" name="Picture Placeholder 22">
            <a:extLst>
              <a:ext uri="{FF2B5EF4-FFF2-40B4-BE49-F238E27FC236}">
                <a16:creationId xmlns:a16="http://schemas.microsoft.com/office/drawing/2014/main" id="{E2508F9C-580C-DB18-C2BD-9AEBC8937FCF}"/>
              </a:ext>
            </a:extLst>
          </p:cNvPr>
          <p:cNvSpPr>
            <a:spLocks noGrp="1"/>
          </p:cNvSpPr>
          <p:nvPr>
            <p:ph type="pic" sz="quarter" idx="50" hasCustomPrompt="1"/>
          </p:nvPr>
        </p:nvSpPr>
        <p:spPr>
          <a:xfrm>
            <a:off x="3683149" y="1389577"/>
            <a:ext cx="1238361" cy="1238360"/>
          </a:xfrm>
          <a:prstGeom prst="ellipse">
            <a:avLst/>
          </a:prstGeom>
        </p:spPr>
        <p:txBody>
          <a:bodyPr anchor="ctr">
            <a:noAutofit/>
          </a:bodyPr>
          <a:lstStyle>
            <a:lvl1pPr marL="0" indent="0" algn="ctr">
              <a:buFontTx/>
              <a:buNone/>
              <a:defRPr sz="1200"/>
            </a:lvl1pPr>
          </a:lstStyle>
          <a:p>
            <a:r>
              <a:rPr lang="en-US"/>
              <a:t>Click to insert image</a:t>
            </a:r>
          </a:p>
        </p:txBody>
      </p:sp>
      <p:sp>
        <p:nvSpPr>
          <p:cNvPr id="45" name="Picture Placeholder 22">
            <a:extLst>
              <a:ext uri="{FF2B5EF4-FFF2-40B4-BE49-F238E27FC236}">
                <a16:creationId xmlns:a16="http://schemas.microsoft.com/office/drawing/2014/main" id="{99384F28-C255-315A-985F-598813E4AB4A}"/>
              </a:ext>
            </a:extLst>
          </p:cNvPr>
          <p:cNvSpPr>
            <a:spLocks noGrp="1"/>
          </p:cNvSpPr>
          <p:nvPr>
            <p:ph type="pic" sz="quarter" idx="54" hasCustomPrompt="1"/>
          </p:nvPr>
        </p:nvSpPr>
        <p:spPr>
          <a:xfrm>
            <a:off x="7375255" y="1389577"/>
            <a:ext cx="1238361" cy="1238360"/>
          </a:xfrm>
          <a:prstGeom prst="ellipse">
            <a:avLst/>
          </a:prstGeom>
        </p:spPr>
        <p:txBody>
          <a:bodyPr anchor="ctr">
            <a:noAutofit/>
          </a:bodyPr>
          <a:lstStyle>
            <a:lvl1pPr marL="0" indent="0" algn="ctr">
              <a:buFontTx/>
              <a:buNone/>
              <a:defRPr sz="1200"/>
            </a:lvl1pPr>
          </a:lstStyle>
          <a:p>
            <a:r>
              <a:rPr lang="en-US"/>
              <a:t>Click to insert image</a:t>
            </a:r>
          </a:p>
        </p:txBody>
      </p:sp>
      <p:sp>
        <p:nvSpPr>
          <p:cNvPr id="46" name="Picture Placeholder 22">
            <a:extLst>
              <a:ext uri="{FF2B5EF4-FFF2-40B4-BE49-F238E27FC236}">
                <a16:creationId xmlns:a16="http://schemas.microsoft.com/office/drawing/2014/main" id="{49A71031-6C68-08BE-D6DD-809B1B7DF33D}"/>
              </a:ext>
            </a:extLst>
          </p:cNvPr>
          <p:cNvSpPr>
            <a:spLocks noGrp="1"/>
          </p:cNvSpPr>
          <p:nvPr>
            <p:ph type="pic" sz="quarter" idx="55" hasCustomPrompt="1"/>
          </p:nvPr>
        </p:nvSpPr>
        <p:spPr>
          <a:xfrm>
            <a:off x="3683149" y="4827203"/>
            <a:ext cx="1238361" cy="1238360"/>
          </a:xfrm>
          <a:prstGeom prst="ellipse">
            <a:avLst/>
          </a:prstGeom>
        </p:spPr>
        <p:txBody>
          <a:bodyPr anchor="ctr">
            <a:noAutofit/>
          </a:bodyPr>
          <a:lstStyle>
            <a:lvl1pPr marL="0" indent="0" algn="ctr">
              <a:buFontTx/>
              <a:buNone/>
              <a:defRPr sz="1200"/>
            </a:lvl1pPr>
          </a:lstStyle>
          <a:p>
            <a:r>
              <a:rPr lang="en-US"/>
              <a:t>Click to insert image</a:t>
            </a:r>
          </a:p>
        </p:txBody>
      </p:sp>
      <p:sp>
        <p:nvSpPr>
          <p:cNvPr id="47" name="Picture Placeholder 22">
            <a:extLst>
              <a:ext uri="{FF2B5EF4-FFF2-40B4-BE49-F238E27FC236}">
                <a16:creationId xmlns:a16="http://schemas.microsoft.com/office/drawing/2014/main" id="{C3538A59-60AC-238C-732E-676D652AC843}"/>
              </a:ext>
            </a:extLst>
          </p:cNvPr>
          <p:cNvSpPr>
            <a:spLocks noGrp="1"/>
          </p:cNvSpPr>
          <p:nvPr>
            <p:ph type="pic" sz="quarter" idx="56" hasCustomPrompt="1"/>
          </p:nvPr>
        </p:nvSpPr>
        <p:spPr>
          <a:xfrm>
            <a:off x="7375255" y="4827203"/>
            <a:ext cx="1238361" cy="1238360"/>
          </a:xfrm>
          <a:prstGeom prst="ellipse">
            <a:avLst/>
          </a:prstGeom>
        </p:spPr>
        <p:txBody>
          <a:bodyPr anchor="ctr">
            <a:noAutofit/>
          </a:bodyPr>
          <a:lstStyle>
            <a:lvl1pPr marL="0" indent="0" algn="ctr">
              <a:buFontTx/>
              <a:buNone/>
              <a:defRPr sz="1200"/>
            </a:lvl1pPr>
          </a:lstStyle>
          <a:p>
            <a:r>
              <a:rPr lang="en-US"/>
              <a:t>Click to insert image</a:t>
            </a:r>
          </a:p>
        </p:txBody>
      </p:sp>
    </p:spTree>
    <p:extLst>
      <p:ext uri="{BB962C8B-B14F-4D97-AF65-F5344CB8AC3E}">
        <p14:creationId xmlns:p14="http://schemas.microsoft.com/office/powerpoint/2010/main" val="39185847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 part displ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AD74E7C-EE25-D72A-8DB9-9C4731ABD8C0}"/>
              </a:ext>
            </a:extLst>
          </p:cNvPr>
          <p:cNvGrpSpPr/>
          <p:nvPr/>
        </p:nvGrpSpPr>
        <p:grpSpPr>
          <a:xfrm>
            <a:off x="3784254" y="1261411"/>
            <a:ext cx="4715452" cy="4702034"/>
            <a:chOff x="3784254" y="1261411"/>
            <a:chExt cx="4715452" cy="4702034"/>
          </a:xfrm>
        </p:grpSpPr>
        <p:sp>
          <p:nvSpPr>
            <p:cNvPr id="46" name="Freeform 45">
              <a:extLst>
                <a:ext uri="{FF2B5EF4-FFF2-40B4-BE49-F238E27FC236}">
                  <a16:creationId xmlns:a16="http://schemas.microsoft.com/office/drawing/2014/main" id="{6823EBB4-C082-D40A-15DA-197F146FD97C}"/>
                </a:ext>
              </a:extLst>
            </p:cNvPr>
            <p:cNvSpPr/>
            <p:nvPr/>
          </p:nvSpPr>
          <p:spPr>
            <a:xfrm>
              <a:off x="4109026" y="3612428"/>
              <a:ext cx="2033352" cy="2351017"/>
            </a:xfrm>
            <a:custGeom>
              <a:avLst/>
              <a:gdLst>
                <a:gd name="connsiteX0" fmla="*/ 2033352 w 2033352"/>
                <a:gd name="connsiteY0" fmla="*/ 0 h 2351017"/>
                <a:gd name="connsiteX1" fmla="*/ 2033352 w 2033352"/>
                <a:gd name="connsiteY1" fmla="*/ 2351018 h 2351017"/>
                <a:gd name="connsiteX2" fmla="*/ 0 w 2033352"/>
                <a:gd name="connsiteY2" fmla="*/ 1175509 h 2351017"/>
                <a:gd name="connsiteX3" fmla="*/ 2033352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2033352" y="0"/>
                  </a:moveTo>
                  <a:lnTo>
                    <a:pt x="2033352" y="2351018"/>
                  </a:lnTo>
                  <a:cubicBezTo>
                    <a:pt x="1169416" y="2351018"/>
                    <a:pt x="431173" y="1924139"/>
                    <a:pt x="0" y="1175509"/>
                  </a:cubicBezTo>
                  <a:lnTo>
                    <a:pt x="2033352" y="0"/>
                  </a:lnTo>
                  <a:close/>
                </a:path>
              </a:pathLst>
            </a:custGeom>
            <a:solidFill>
              <a:schemeClr val="accent4"/>
            </a:solidFill>
            <a:ln w="15907" cap="flat">
              <a:solidFill>
                <a:srgbClr val="FFFFFF"/>
              </a:solidFill>
              <a:prstDash val="solid"/>
              <a:miter/>
            </a:ln>
          </p:spPr>
          <p:txBody>
            <a:bodyPr rtlCol="0" anchor="ctr">
              <a:noAutofit/>
            </a:bodyPr>
            <a:lstStyle/>
            <a:p>
              <a:endParaRPr lang="en-US"/>
            </a:p>
          </p:txBody>
        </p:sp>
        <p:sp>
          <p:nvSpPr>
            <p:cNvPr id="47" name="Freeform 46">
              <a:extLst>
                <a:ext uri="{FF2B5EF4-FFF2-40B4-BE49-F238E27FC236}">
                  <a16:creationId xmlns:a16="http://schemas.microsoft.com/office/drawing/2014/main" id="{566C973B-659E-5D85-99F0-A8EEB5130957}"/>
                </a:ext>
              </a:extLst>
            </p:cNvPr>
            <p:cNvSpPr/>
            <p:nvPr/>
          </p:nvSpPr>
          <p:spPr>
            <a:xfrm>
              <a:off x="6142378" y="1261411"/>
              <a:ext cx="2033352" cy="2351017"/>
            </a:xfrm>
            <a:custGeom>
              <a:avLst/>
              <a:gdLst>
                <a:gd name="connsiteX0" fmla="*/ 0 w 2033352"/>
                <a:gd name="connsiteY0" fmla="*/ 2351018 h 2351017"/>
                <a:gd name="connsiteX1" fmla="*/ 0 w 2033352"/>
                <a:gd name="connsiteY1" fmla="*/ 0 h 2351017"/>
                <a:gd name="connsiteX2" fmla="*/ 2033352 w 2033352"/>
                <a:gd name="connsiteY2" fmla="*/ 1175509 h 2351017"/>
                <a:gd name="connsiteX3" fmla="*/ 0 w 2033352"/>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2351018"/>
                  </a:moveTo>
                  <a:lnTo>
                    <a:pt x="0" y="0"/>
                  </a:lnTo>
                  <a:cubicBezTo>
                    <a:pt x="863936" y="0"/>
                    <a:pt x="1602180" y="426879"/>
                    <a:pt x="2033352" y="1175509"/>
                  </a:cubicBezTo>
                  <a:lnTo>
                    <a:pt x="0" y="2351018"/>
                  </a:lnTo>
                  <a:close/>
                </a:path>
              </a:pathLst>
            </a:custGeom>
            <a:solidFill>
              <a:schemeClr val="bg2">
                <a:lumMod val="90000"/>
              </a:schemeClr>
            </a:solidFill>
            <a:ln w="15907" cap="flat">
              <a:solidFill>
                <a:srgbClr val="FFFFFF"/>
              </a:solidFill>
              <a:prstDash val="solid"/>
              <a:miter/>
            </a:ln>
          </p:spPr>
          <p:txBody>
            <a:bodyPr rtlCol="0" anchor="ctr">
              <a:noAutofit/>
            </a:bodyPr>
            <a:lstStyle/>
            <a:p>
              <a:endParaRPr lang="en-US"/>
            </a:p>
          </p:txBody>
        </p:sp>
        <p:sp>
          <p:nvSpPr>
            <p:cNvPr id="48" name="Freeform 47">
              <a:extLst>
                <a:ext uri="{FF2B5EF4-FFF2-40B4-BE49-F238E27FC236}">
                  <a16:creationId xmlns:a16="http://schemas.microsoft.com/office/drawing/2014/main" id="{1BE91351-0EF8-D231-748C-C05D759F4FDA}"/>
                </a:ext>
              </a:extLst>
            </p:cNvPr>
            <p:cNvSpPr/>
            <p:nvPr/>
          </p:nvSpPr>
          <p:spPr>
            <a:xfrm>
              <a:off x="6142378" y="2436920"/>
              <a:ext cx="2357328" cy="2351017"/>
            </a:xfrm>
            <a:custGeom>
              <a:avLst/>
              <a:gdLst>
                <a:gd name="connsiteX0" fmla="*/ 0 w 2357328"/>
                <a:gd name="connsiteY0" fmla="*/ 1175509 h 2351017"/>
                <a:gd name="connsiteX1" fmla="*/ 2033352 w 2357328"/>
                <a:gd name="connsiteY1" fmla="*/ 0 h 2351017"/>
                <a:gd name="connsiteX2" fmla="*/ 2033352 w 2357328"/>
                <a:gd name="connsiteY2" fmla="*/ 2351018 h 2351017"/>
                <a:gd name="connsiteX3" fmla="*/ 0 w 2357328"/>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7328" h="2351017">
                  <a:moveTo>
                    <a:pt x="0" y="1175509"/>
                  </a:moveTo>
                  <a:lnTo>
                    <a:pt x="2033352" y="0"/>
                  </a:lnTo>
                  <a:cubicBezTo>
                    <a:pt x="2465320" y="748630"/>
                    <a:pt x="2465320" y="1602387"/>
                    <a:pt x="2033352" y="2351018"/>
                  </a:cubicBezTo>
                  <a:lnTo>
                    <a:pt x="0" y="1175509"/>
                  </a:lnTo>
                  <a:close/>
                </a:path>
              </a:pathLst>
            </a:custGeom>
            <a:solidFill>
              <a:schemeClr val="accent1"/>
            </a:solidFill>
            <a:ln w="15907" cap="flat">
              <a:solidFill>
                <a:srgbClr val="FFFFFF"/>
              </a:solidFill>
              <a:prstDash val="solid"/>
              <a:miter/>
            </a:ln>
          </p:spPr>
          <p:txBody>
            <a:bodyPr rtlCol="0" anchor="ctr">
              <a:noAutofit/>
            </a:bodyPr>
            <a:lstStyle/>
            <a:p>
              <a:endParaRPr lang="en-US"/>
            </a:p>
          </p:txBody>
        </p:sp>
        <p:sp>
          <p:nvSpPr>
            <p:cNvPr id="49" name="Freeform 48">
              <a:extLst>
                <a:ext uri="{FF2B5EF4-FFF2-40B4-BE49-F238E27FC236}">
                  <a16:creationId xmlns:a16="http://schemas.microsoft.com/office/drawing/2014/main" id="{30F30874-23D0-DDE4-974B-570A6312256B}"/>
                </a:ext>
              </a:extLst>
            </p:cNvPr>
            <p:cNvSpPr/>
            <p:nvPr/>
          </p:nvSpPr>
          <p:spPr>
            <a:xfrm>
              <a:off x="6142378" y="3612428"/>
              <a:ext cx="2033352" cy="2351017"/>
            </a:xfrm>
            <a:custGeom>
              <a:avLst/>
              <a:gdLst>
                <a:gd name="connsiteX0" fmla="*/ 0 w 2033352"/>
                <a:gd name="connsiteY0" fmla="*/ 0 h 2351017"/>
                <a:gd name="connsiteX1" fmla="*/ 2033352 w 2033352"/>
                <a:gd name="connsiteY1" fmla="*/ 1175509 h 2351017"/>
                <a:gd name="connsiteX2" fmla="*/ 0 w 2033352"/>
                <a:gd name="connsiteY2" fmla="*/ 2351018 h 2351017"/>
                <a:gd name="connsiteX3" fmla="*/ 0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0"/>
                  </a:moveTo>
                  <a:lnTo>
                    <a:pt x="2033352" y="1175509"/>
                  </a:lnTo>
                  <a:cubicBezTo>
                    <a:pt x="1601384" y="1924139"/>
                    <a:pt x="863141" y="2351018"/>
                    <a:pt x="0" y="2351018"/>
                  </a:cubicBezTo>
                  <a:lnTo>
                    <a:pt x="0" y="0"/>
                  </a:lnTo>
                  <a:close/>
                </a:path>
              </a:pathLst>
            </a:custGeom>
            <a:solidFill>
              <a:schemeClr val="tx2"/>
            </a:solidFill>
            <a:ln w="15907" cap="flat">
              <a:solidFill>
                <a:srgbClr val="FFFFFF"/>
              </a:solidFill>
              <a:prstDash val="solid"/>
              <a:miter/>
            </a:ln>
          </p:spPr>
          <p:txBody>
            <a:bodyPr rtlCol="0" anchor="ctr">
              <a:noAutofit/>
            </a:bodyPr>
            <a:lstStyle/>
            <a:p>
              <a:endParaRPr lang="en-US"/>
            </a:p>
          </p:txBody>
        </p:sp>
        <p:sp>
          <p:nvSpPr>
            <p:cNvPr id="50" name="Freeform 49">
              <a:extLst>
                <a:ext uri="{FF2B5EF4-FFF2-40B4-BE49-F238E27FC236}">
                  <a16:creationId xmlns:a16="http://schemas.microsoft.com/office/drawing/2014/main" id="{A18B12FB-2AC6-088B-AC60-E388C35D36E3}"/>
                </a:ext>
              </a:extLst>
            </p:cNvPr>
            <p:cNvSpPr/>
            <p:nvPr/>
          </p:nvSpPr>
          <p:spPr>
            <a:xfrm>
              <a:off x="4108230" y="1261411"/>
              <a:ext cx="2034147" cy="2351017"/>
            </a:xfrm>
            <a:custGeom>
              <a:avLst/>
              <a:gdLst>
                <a:gd name="connsiteX0" fmla="*/ 2034148 w 2034147"/>
                <a:gd name="connsiteY0" fmla="*/ 2351018 h 2351017"/>
                <a:gd name="connsiteX1" fmla="*/ 0 w 2034147"/>
                <a:gd name="connsiteY1" fmla="*/ 1175509 h 2351017"/>
                <a:gd name="connsiteX2" fmla="*/ 2034148 w 2034147"/>
                <a:gd name="connsiteY2" fmla="*/ 0 h 2351017"/>
                <a:gd name="connsiteX3" fmla="*/ 2034148 w 2034147"/>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4147" h="2351017">
                  <a:moveTo>
                    <a:pt x="2034148" y="2351018"/>
                  </a:moveTo>
                  <a:lnTo>
                    <a:pt x="0" y="1175509"/>
                  </a:lnTo>
                  <a:cubicBezTo>
                    <a:pt x="431968" y="426082"/>
                    <a:pt x="1170212" y="0"/>
                    <a:pt x="2034148" y="0"/>
                  </a:cubicBezTo>
                  <a:lnTo>
                    <a:pt x="2034148" y="2351018"/>
                  </a:lnTo>
                  <a:close/>
                </a:path>
              </a:pathLst>
            </a:custGeom>
            <a:solidFill>
              <a:schemeClr val="accent4">
                <a:lumMod val="50000"/>
              </a:schemeClr>
            </a:solidFill>
            <a:ln w="15907" cap="flat">
              <a:solidFill>
                <a:srgbClr val="FFFFFF"/>
              </a:solidFill>
              <a:prstDash val="solid"/>
              <a:miter/>
            </a:ln>
          </p:spPr>
          <p:txBody>
            <a:bodyPr rtlCol="0" anchor="ctr">
              <a:noAutofit/>
            </a:bodyPr>
            <a:lstStyle/>
            <a:p>
              <a:endParaRPr lang="en-US"/>
            </a:p>
          </p:txBody>
        </p:sp>
        <p:sp>
          <p:nvSpPr>
            <p:cNvPr id="51" name="Freeform 50">
              <a:extLst>
                <a:ext uri="{FF2B5EF4-FFF2-40B4-BE49-F238E27FC236}">
                  <a16:creationId xmlns:a16="http://schemas.microsoft.com/office/drawing/2014/main" id="{D2DF461A-083F-78B2-63C4-085756C6F326}"/>
                </a:ext>
              </a:extLst>
            </p:cNvPr>
            <p:cNvSpPr/>
            <p:nvPr/>
          </p:nvSpPr>
          <p:spPr>
            <a:xfrm>
              <a:off x="3784254" y="2436920"/>
              <a:ext cx="2358123" cy="2351017"/>
            </a:xfrm>
            <a:custGeom>
              <a:avLst/>
              <a:gdLst>
                <a:gd name="connsiteX0" fmla="*/ 2358124 w 2358123"/>
                <a:gd name="connsiteY0" fmla="*/ 1175509 h 2351017"/>
                <a:gd name="connsiteX1" fmla="*/ 323976 w 2358123"/>
                <a:gd name="connsiteY1" fmla="*/ 2351018 h 2351017"/>
                <a:gd name="connsiteX2" fmla="*/ 323976 w 2358123"/>
                <a:gd name="connsiteY2" fmla="*/ 0 h 2351017"/>
                <a:gd name="connsiteX3" fmla="*/ 2358124 w 2358123"/>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8123" h="2351017">
                  <a:moveTo>
                    <a:pt x="2358124" y="1175509"/>
                  </a:moveTo>
                  <a:lnTo>
                    <a:pt x="323976" y="2351018"/>
                  </a:lnTo>
                  <a:cubicBezTo>
                    <a:pt x="-107992" y="1602387"/>
                    <a:pt x="-107992" y="748630"/>
                    <a:pt x="323976" y="0"/>
                  </a:cubicBezTo>
                  <a:lnTo>
                    <a:pt x="2358124" y="1175509"/>
                  </a:lnTo>
                  <a:close/>
                </a:path>
              </a:pathLst>
            </a:custGeom>
            <a:solidFill>
              <a:schemeClr val="accent2"/>
            </a:solidFill>
            <a:ln w="15907" cap="flat">
              <a:solidFill>
                <a:srgbClr val="FFFFFF"/>
              </a:solidFill>
              <a:prstDash val="solid"/>
              <a:miter/>
            </a:ln>
          </p:spPr>
          <p:txBody>
            <a:bodyPr rtlCol="0" anchor="ctr">
              <a:noAutofit/>
            </a:bodyPr>
            <a:lstStyle/>
            <a:p>
              <a:endParaRPr lang="en-US"/>
            </a:p>
          </p:txBody>
        </p:sp>
        <p:sp>
          <p:nvSpPr>
            <p:cNvPr id="52" name="Freeform 51">
              <a:extLst>
                <a:ext uri="{FF2B5EF4-FFF2-40B4-BE49-F238E27FC236}">
                  <a16:creationId xmlns:a16="http://schemas.microsoft.com/office/drawing/2014/main" id="{86AB105E-959F-32C4-3798-96E6A2033314}"/>
                </a:ext>
              </a:extLst>
            </p:cNvPr>
            <p:cNvSpPr/>
            <p:nvPr/>
          </p:nvSpPr>
          <p:spPr>
            <a:xfrm>
              <a:off x="5751777" y="3209442"/>
              <a:ext cx="835297" cy="836235"/>
            </a:xfrm>
            <a:custGeom>
              <a:avLst/>
              <a:gdLst>
                <a:gd name="connsiteX0" fmla="*/ 835297 w 835297"/>
                <a:gd name="connsiteY0" fmla="*/ 418118 h 836235"/>
                <a:gd name="connsiteX1" fmla="*/ 417649 w 835297"/>
                <a:gd name="connsiteY1" fmla="*/ 836236 h 836235"/>
                <a:gd name="connsiteX2" fmla="*/ 0 w 835297"/>
                <a:gd name="connsiteY2" fmla="*/ 418118 h 836235"/>
                <a:gd name="connsiteX3" fmla="*/ 417649 w 835297"/>
                <a:gd name="connsiteY3" fmla="*/ 0 h 836235"/>
                <a:gd name="connsiteX4" fmla="*/ 835297 w 835297"/>
                <a:gd name="connsiteY4" fmla="*/ 418118 h 8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97" h="836235">
                  <a:moveTo>
                    <a:pt x="835297" y="418118"/>
                  </a:moveTo>
                  <a:cubicBezTo>
                    <a:pt x="835297" y="649038"/>
                    <a:pt x="648310" y="836236"/>
                    <a:pt x="417649" y="836236"/>
                  </a:cubicBezTo>
                  <a:cubicBezTo>
                    <a:pt x="186987" y="836236"/>
                    <a:pt x="0" y="649038"/>
                    <a:pt x="0" y="418118"/>
                  </a:cubicBezTo>
                  <a:cubicBezTo>
                    <a:pt x="0" y="187198"/>
                    <a:pt x="186987" y="0"/>
                    <a:pt x="417649" y="0"/>
                  </a:cubicBezTo>
                  <a:cubicBezTo>
                    <a:pt x="648310" y="0"/>
                    <a:pt x="835297" y="187198"/>
                    <a:pt x="835297" y="418118"/>
                  </a:cubicBezTo>
                  <a:close/>
                </a:path>
              </a:pathLst>
            </a:custGeom>
            <a:solidFill>
              <a:schemeClr val="bg1">
                <a:lumMod val="95000"/>
              </a:schemeClr>
            </a:solidFill>
            <a:ln w="15907" cap="flat">
              <a:solidFill>
                <a:srgbClr val="FFFFFF"/>
              </a:solidFill>
              <a:prstDash val="solid"/>
              <a:miter/>
            </a:ln>
          </p:spPr>
          <p:txBody>
            <a:bodyPr rtlCol="0" anchor="ctr">
              <a:noAutofit/>
            </a:bodyPr>
            <a:lstStyle/>
            <a:p>
              <a:endParaRPr lang="en-US"/>
            </a:p>
          </p:txBody>
        </p:sp>
      </p:gr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 name="Text Placeholder 10">
            <a:extLst>
              <a:ext uri="{FF2B5EF4-FFF2-40B4-BE49-F238E27FC236}">
                <a16:creationId xmlns:a16="http://schemas.microsoft.com/office/drawing/2014/main" id="{7A4F111B-2869-66B5-3E42-1234EBAA4753}"/>
              </a:ext>
            </a:extLst>
          </p:cNvPr>
          <p:cNvSpPr>
            <a:spLocks noGrp="1"/>
          </p:cNvSpPr>
          <p:nvPr>
            <p:ph type="body" sz="quarter" idx="13" hasCustomPrompt="1"/>
          </p:nvPr>
        </p:nvSpPr>
        <p:spPr>
          <a:xfrm>
            <a:off x="1001614"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cxnSp>
        <p:nvCxnSpPr>
          <p:cNvPr id="18" name="Straight Connector 17">
            <a:extLst>
              <a:ext uri="{FF2B5EF4-FFF2-40B4-BE49-F238E27FC236}">
                <a16:creationId xmlns:a16="http://schemas.microsoft.com/office/drawing/2014/main" id="{86BC4C94-6A41-0BCA-C51E-E1BA3DC1E9E5}"/>
              </a:ext>
            </a:extLst>
          </p:cNvPr>
          <p:cNvCxnSpPr>
            <a:cxnSpLocks/>
          </p:cNvCxnSpPr>
          <p:nvPr/>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8E568194-E39B-2F17-AA8F-909993DD6B46}"/>
              </a:ext>
            </a:extLst>
          </p:cNvPr>
          <p:cNvSpPr/>
          <p:nvPr/>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19">
            <a:extLst>
              <a:ext uri="{FF2B5EF4-FFF2-40B4-BE49-F238E27FC236}">
                <a16:creationId xmlns:a16="http://schemas.microsoft.com/office/drawing/2014/main" id="{B291EF16-383E-8003-2317-D1A2B564B035}"/>
              </a:ext>
            </a:extLst>
          </p:cNvPr>
          <p:cNvSpPr/>
          <p:nvPr/>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Freeform 21">
            <a:extLst>
              <a:ext uri="{FF2B5EF4-FFF2-40B4-BE49-F238E27FC236}">
                <a16:creationId xmlns:a16="http://schemas.microsoft.com/office/drawing/2014/main" id="{AD29F207-1F09-3A54-A992-5C79DCEBAC9F}"/>
              </a:ext>
            </a:extLst>
          </p:cNvPr>
          <p:cNvSpPr/>
          <p:nvPr/>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Freeform 22">
            <a:extLst>
              <a:ext uri="{FF2B5EF4-FFF2-40B4-BE49-F238E27FC236}">
                <a16:creationId xmlns:a16="http://schemas.microsoft.com/office/drawing/2014/main" id="{842253C2-8B95-9D9E-9DCC-E2EB5B97F222}"/>
              </a:ext>
            </a:extLst>
          </p:cNvPr>
          <p:cNvSpPr/>
          <p:nvPr/>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8" name="Text Placeholder 10">
            <a:extLst>
              <a:ext uri="{FF2B5EF4-FFF2-40B4-BE49-F238E27FC236}">
                <a16:creationId xmlns:a16="http://schemas.microsoft.com/office/drawing/2014/main" id="{EBFFBCCE-94ED-9DBB-7378-130D9C71B55D}"/>
              </a:ext>
            </a:extLst>
          </p:cNvPr>
          <p:cNvSpPr>
            <a:spLocks noGrp="1"/>
          </p:cNvSpPr>
          <p:nvPr>
            <p:ph type="body" sz="quarter" idx="28" hasCustomPrompt="1"/>
          </p:nvPr>
        </p:nvSpPr>
        <p:spPr>
          <a:xfrm>
            <a:off x="1001614"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29" name="Text Placeholder 10">
            <a:extLst>
              <a:ext uri="{FF2B5EF4-FFF2-40B4-BE49-F238E27FC236}">
                <a16:creationId xmlns:a16="http://schemas.microsoft.com/office/drawing/2014/main" id="{298BF3D3-597B-F6A4-3747-8FB18AE98DA4}"/>
              </a:ext>
            </a:extLst>
          </p:cNvPr>
          <p:cNvSpPr>
            <a:spLocks noGrp="1"/>
          </p:cNvSpPr>
          <p:nvPr>
            <p:ph type="body" sz="quarter" idx="29" hasCustomPrompt="1"/>
          </p:nvPr>
        </p:nvSpPr>
        <p:spPr>
          <a:xfrm>
            <a:off x="1001614"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0" name="Text Placeholder 10">
            <a:extLst>
              <a:ext uri="{FF2B5EF4-FFF2-40B4-BE49-F238E27FC236}">
                <a16:creationId xmlns:a16="http://schemas.microsoft.com/office/drawing/2014/main" id="{F1ACF183-9C9C-3F1D-E545-D3B7F0106B37}"/>
              </a:ext>
            </a:extLst>
          </p:cNvPr>
          <p:cNvSpPr>
            <a:spLocks noGrp="1"/>
          </p:cNvSpPr>
          <p:nvPr>
            <p:ph type="body" sz="quarter" idx="30" hasCustomPrompt="1"/>
          </p:nvPr>
        </p:nvSpPr>
        <p:spPr>
          <a:xfrm>
            <a:off x="9359033"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1" name="Text Placeholder 10">
            <a:extLst>
              <a:ext uri="{FF2B5EF4-FFF2-40B4-BE49-F238E27FC236}">
                <a16:creationId xmlns:a16="http://schemas.microsoft.com/office/drawing/2014/main" id="{A3AAD51E-5071-82B4-446D-5E60EF858600}"/>
              </a:ext>
            </a:extLst>
          </p:cNvPr>
          <p:cNvSpPr>
            <a:spLocks noGrp="1"/>
          </p:cNvSpPr>
          <p:nvPr>
            <p:ph type="body" sz="quarter" idx="31" hasCustomPrompt="1"/>
          </p:nvPr>
        </p:nvSpPr>
        <p:spPr>
          <a:xfrm>
            <a:off x="9359033"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2" name="Text Placeholder 10">
            <a:extLst>
              <a:ext uri="{FF2B5EF4-FFF2-40B4-BE49-F238E27FC236}">
                <a16:creationId xmlns:a16="http://schemas.microsoft.com/office/drawing/2014/main" id="{89CD61D1-DD32-6B82-7EE2-6A7FB329AC77}"/>
              </a:ext>
            </a:extLst>
          </p:cNvPr>
          <p:cNvSpPr>
            <a:spLocks noGrp="1"/>
          </p:cNvSpPr>
          <p:nvPr>
            <p:ph type="body" sz="quarter" idx="32" hasCustomPrompt="1"/>
          </p:nvPr>
        </p:nvSpPr>
        <p:spPr>
          <a:xfrm>
            <a:off x="9359033"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 name="Picture Placeholder 22">
            <a:extLst>
              <a:ext uri="{FF2B5EF4-FFF2-40B4-BE49-F238E27FC236}">
                <a16:creationId xmlns:a16="http://schemas.microsoft.com/office/drawing/2014/main" id="{358E1697-A2B1-5A84-F0E8-391661BF63C6}"/>
              </a:ext>
            </a:extLst>
          </p:cNvPr>
          <p:cNvSpPr>
            <a:spLocks noGrp="1"/>
          </p:cNvSpPr>
          <p:nvPr>
            <p:ph type="pic" sz="quarter" idx="50" hasCustomPrompt="1"/>
          </p:nvPr>
        </p:nvSpPr>
        <p:spPr>
          <a:xfrm>
            <a:off x="4847469" y="1710109"/>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4" name="Picture Placeholder 22">
            <a:extLst>
              <a:ext uri="{FF2B5EF4-FFF2-40B4-BE49-F238E27FC236}">
                <a16:creationId xmlns:a16="http://schemas.microsoft.com/office/drawing/2014/main" id="{C9861E12-E047-21F9-338C-B8E5126BB5B5}"/>
              </a:ext>
            </a:extLst>
          </p:cNvPr>
          <p:cNvSpPr>
            <a:spLocks noGrp="1"/>
          </p:cNvSpPr>
          <p:nvPr>
            <p:ph type="pic" sz="quarter" idx="52" hasCustomPrompt="1"/>
          </p:nvPr>
        </p:nvSpPr>
        <p:spPr>
          <a:xfrm>
            <a:off x="4105549" y="3044185"/>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11" name="Picture Placeholder 22">
            <a:extLst>
              <a:ext uri="{FF2B5EF4-FFF2-40B4-BE49-F238E27FC236}">
                <a16:creationId xmlns:a16="http://schemas.microsoft.com/office/drawing/2014/main" id="{3E18C3D3-D80C-AB58-4793-67BA15F02AC9}"/>
              </a:ext>
            </a:extLst>
          </p:cNvPr>
          <p:cNvSpPr>
            <a:spLocks noGrp="1"/>
          </p:cNvSpPr>
          <p:nvPr>
            <p:ph type="pic" sz="quarter" idx="53" hasCustomPrompt="1"/>
          </p:nvPr>
        </p:nvSpPr>
        <p:spPr>
          <a:xfrm>
            <a:off x="7126757" y="3044185"/>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12" name="Picture Placeholder 22">
            <a:extLst>
              <a:ext uri="{FF2B5EF4-FFF2-40B4-BE49-F238E27FC236}">
                <a16:creationId xmlns:a16="http://schemas.microsoft.com/office/drawing/2014/main" id="{B96B7745-7284-8B68-5617-3730A6580A5A}"/>
              </a:ext>
            </a:extLst>
          </p:cNvPr>
          <p:cNvSpPr>
            <a:spLocks noGrp="1"/>
          </p:cNvSpPr>
          <p:nvPr>
            <p:ph type="pic" sz="quarter" idx="54" hasCustomPrompt="1"/>
          </p:nvPr>
        </p:nvSpPr>
        <p:spPr>
          <a:xfrm>
            <a:off x="6391654" y="1710109"/>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13" name="Picture Placeholder 22">
            <a:extLst>
              <a:ext uri="{FF2B5EF4-FFF2-40B4-BE49-F238E27FC236}">
                <a16:creationId xmlns:a16="http://schemas.microsoft.com/office/drawing/2014/main" id="{7841EED3-31F2-72A5-9E86-DE5FF07AEF70}"/>
              </a:ext>
            </a:extLst>
          </p:cNvPr>
          <p:cNvSpPr>
            <a:spLocks noGrp="1"/>
          </p:cNvSpPr>
          <p:nvPr>
            <p:ph type="pic" sz="quarter" idx="55" hasCustomPrompt="1"/>
          </p:nvPr>
        </p:nvSpPr>
        <p:spPr>
          <a:xfrm>
            <a:off x="4826921" y="4360175"/>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14" name="Picture Placeholder 22">
            <a:extLst>
              <a:ext uri="{FF2B5EF4-FFF2-40B4-BE49-F238E27FC236}">
                <a16:creationId xmlns:a16="http://schemas.microsoft.com/office/drawing/2014/main" id="{20C343C4-882A-C98A-275C-BE58ED98137C}"/>
              </a:ext>
            </a:extLst>
          </p:cNvPr>
          <p:cNvSpPr>
            <a:spLocks noGrp="1"/>
          </p:cNvSpPr>
          <p:nvPr>
            <p:ph type="pic" sz="quarter" idx="56" hasCustomPrompt="1"/>
          </p:nvPr>
        </p:nvSpPr>
        <p:spPr>
          <a:xfrm>
            <a:off x="6330010" y="4326309"/>
            <a:ext cx="1112756" cy="1112755"/>
          </a:xfrm>
          <a:prstGeom prst="ellipse">
            <a:avLst/>
          </a:prstGeom>
          <a:ln w="6350">
            <a:solidFill>
              <a:schemeClr val="bg2"/>
            </a:solidFill>
          </a:ln>
        </p:spPr>
        <p:txBody>
          <a:bodyPr anchor="ctr">
            <a:noAutofit/>
          </a:bodyPr>
          <a:lstStyle>
            <a:lvl1pPr marL="0" indent="0" algn="ctr">
              <a:buFontTx/>
              <a:buNone/>
              <a:defRPr sz="1200">
                <a:solidFill>
                  <a:schemeClr val="bg2"/>
                </a:solidFill>
              </a:defRPr>
            </a:lvl1pPr>
          </a:lstStyle>
          <a:p>
            <a:r>
              <a:rPr lang="en-US"/>
              <a:t>Click to insert image</a:t>
            </a:r>
          </a:p>
        </p:txBody>
      </p:sp>
      <p:sp>
        <p:nvSpPr>
          <p:cNvPr id="6" name="Slide Number Placeholder 5">
            <a:extLst>
              <a:ext uri="{FF2B5EF4-FFF2-40B4-BE49-F238E27FC236}">
                <a16:creationId xmlns:a16="http://schemas.microsoft.com/office/drawing/2014/main" id="{094F36FE-C764-E60D-FF52-5EF7FD96316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27" name="Straight Connector 26">
            <a:extLst>
              <a:ext uri="{FF2B5EF4-FFF2-40B4-BE49-F238E27FC236}">
                <a16:creationId xmlns:a16="http://schemas.microsoft.com/office/drawing/2014/main" id="{EA9D4EBD-7263-8CED-865C-66606F4A6059}"/>
              </a:ext>
            </a:extLst>
          </p:cNvPr>
          <p:cNvCxnSpPr>
            <a:cxnSpLocks/>
          </p:cNvCxnSpPr>
          <p:nvPr/>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Picture Placeholder 22">
            <a:extLst>
              <a:ext uri="{FF2B5EF4-FFF2-40B4-BE49-F238E27FC236}">
                <a16:creationId xmlns:a16="http://schemas.microsoft.com/office/drawing/2014/main" id="{45CCFB7E-57A2-D6C5-DD5C-BCEACFE488DF}"/>
              </a:ext>
            </a:extLst>
          </p:cNvPr>
          <p:cNvSpPr>
            <a:spLocks noGrp="1"/>
          </p:cNvSpPr>
          <p:nvPr>
            <p:ph type="pic" sz="quarter" idx="57" hasCustomPrompt="1"/>
          </p:nvPr>
        </p:nvSpPr>
        <p:spPr>
          <a:xfrm>
            <a:off x="5758622" y="3218481"/>
            <a:ext cx="825169" cy="825168"/>
          </a:xfrm>
          <a:prstGeom prst="ellipse">
            <a:avLst/>
          </a:prstGeom>
        </p:spPr>
        <p:txBody>
          <a:bodyPr anchor="ctr">
            <a:noAutofit/>
          </a:bodyPr>
          <a:lstStyle>
            <a:lvl1pPr marL="0" indent="0" algn="ctr">
              <a:buFontTx/>
              <a:buNone/>
              <a:defRPr sz="800"/>
            </a:lvl1pPr>
          </a:lstStyle>
          <a:p>
            <a:r>
              <a:rPr lang="en-US"/>
              <a:t>Click to insert image</a:t>
            </a:r>
          </a:p>
        </p:txBody>
      </p:sp>
      <p:cxnSp>
        <p:nvCxnSpPr>
          <p:cNvPr id="33" name="Straight Connector 32">
            <a:extLst>
              <a:ext uri="{FF2B5EF4-FFF2-40B4-BE49-F238E27FC236}">
                <a16:creationId xmlns:a16="http://schemas.microsoft.com/office/drawing/2014/main" id="{82E349C6-FEF0-27E6-41D8-31A4AACB570F}"/>
              </a:ext>
            </a:extLst>
          </p:cNvPr>
          <p:cNvCxnSpPr>
            <a:cxnSpLocks/>
          </p:cNvCxnSpPr>
          <p:nvPr/>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Freeform 34">
            <a:extLst>
              <a:ext uri="{FF2B5EF4-FFF2-40B4-BE49-F238E27FC236}">
                <a16:creationId xmlns:a16="http://schemas.microsoft.com/office/drawing/2014/main" id="{C29E64FA-B245-1F13-9B43-3533836979BE}"/>
              </a:ext>
            </a:extLst>
          </p:cNvPr>
          <p:cNvSpPr/>
          <p:nvPr/>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35">
            <a:extLst>
              <a:ext uri="{FF2B5EF4-FFF2-40B4-BE49-F238E27FC236}">
                <a16:creationId xmlns:a16="http://schemas.microsoft.com/office/drawing/2014/main" id="{6533EC08-5624-8104-B058-22D453C1DEAB}"/>
              </a:ext>
            </a:extLst>
          </p:cNvPr>
          <p:cNvSpPr/>
          <p:nvPr/>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Freeform 36">
            <a:extLst>
              <a:ext uri="{FF2B5EF4-FFF2-40B4-BE49-F238E27FC236}">
                <a16:creationId xmlns:a16="http://schemas.microsoft.com/office/drawing/2014/main" id="{1E85D281-DCC1-4394-26C9-44A077B39A7F}"/>
              </a:ext>
            </a:extLst>
          </p:cNvPr>
          <p:cNvSpPr/>
          <p:nvPr/>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Freeform 37">
            <a:extLst>
              <a:ext uri="{FF2B5EF4-FFF2-40B4-BE49-F238E27FC236}">
                <a16:creationId xmlns:a16="http://schemas.microsoft.com/office/drawing/2014/main" id="{280419E3-0F8F-880B-4687-3EED2E13C42C}"/>
              </a:ext>
            </a:extLst>
          </p:cNvPr>
          <p:cNvSpPr/>
          <p:nvPr/>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39" name="Straight Connector 38">
            <a:extLst>
              <a:ext uri="{FF2B5EF4-FFF2-40B4-BE49-F238E27FC236}">
                <a16:creationId xmlns:a16="http://schemas.microsoft.com/office/drawing/2014/main" id="{9D05E694-90C3-E83F-B32F-ADAABA9E0AA0}"/>
              </a:ext>
            </a:extLst>
          </p:cNvPr>
          <p:cNvCxnSpPr>
            <a:cxnSpLocks/>
          </p:cNvCxnSpPr>
          <p:nvPr/>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98A571-E82D-F846-BFD3-07307F856F76}"/>
              </a:ext>
            </a:extLst>
          </p:cNvPr>
          <p:cNvCxnSpPr>
            <a:cxnSpLocks/>
          </p:cNvCxnSpPr>
          <p:nvPr userDrawn="1"/>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Freeform 40">
            <a:extLst>
              <a:ext uri="{FF2B5EF4-FFF2-40B4-BE49-F238E27FC236}">
                <a16:creationId xmlns:a16="http://schemas.microsoft.com/office/drawing/2014/main" id="{63FE7859-D4E5-D343-854F-6A59099E923C}"/>
              </a:ext>
            </a:extLst>
          </p:cNvPr>
          <p:cNvSpPr/>
          <p:nvPr userDrawn="1"/>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2" name="Freeform 41">
            <a:extLst>
              <a:ext uri="{FF2B5EF4-FFF2-40B4-BE49-F238E27FC236}">
                <a16:creationId xmlns:a16="http://schemas.microsoft.com/office/drawing/2014/main" id="{20F9E733-A94B-564E-8EC7-6D11866F8C97}"/>
              </a:ext>
            </a:extLst>
          </p:cNvPr>
          <p:cNvSpPr/>
          <p:nvPr userDrawn="1"/>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Freeform 42">
            <a:extLst>
              <a:ext uri="{FF2B5EF4-FFF2-40B4-BE49-F238E27FC236}">
                <a16:creationId xmlns:a16="http://schemas.microsoft.com/office/drawing/2014/main" id="{B0C36808-6CE5-E745-87DB-2E60D700C579}"/>
              </a:ext>
            </a:extLst>
          </p:cNvPr>
          <p:cNvSpPr/>
          <p:nvPr userDrawn="1"/>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Freeform 43">
            <a:extLst>
              <a:ext uri="{FF2B5EF4-FFF2-40B4-BE49-F238E27FC236}">
                <a16:creationId xmlns:a16="http://schemas.microsoft.com/office/drawing/2014/main" id="{6B50932A-C614-5C4E-B0F2-1A8E40481B9A}"/>
              </a:ext>
            </a:extLst>
          </p:cNvPr>
          <p:cNvSpPr/>
          <p:nvPr userDrawn="1"/>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45" name="Straight Connector 44">
            <a:extLst>
              <a:ext uri="{FF2B5EF4-FFF2-40B4-BE49-F238E27FC236}">
                <a16:creationId xmlns:a16="http://schemas.microsoft.com/office/drawing/2014/main" id="{E0EE5DC3-8949-324A-9507-9AAE1F79743B}"/>
              </a:ext>
            </a:extLst>
          </p:cNvPr>
          <p:cNvCxnSpPr>
            <a:cxnSpLocks/>
          </p:cNvCxnSpPr>
          <p:nvPr userDrawn="1"/>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630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 part display -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AD74E7C-EE25-D72A-8DB9-9C4731ABD8C0}"/>
              </a:ext>
            </a:extLst>
          </p:cNvPr>
          <p:cNvGrpSpPr/>
          <p:nvPr/>
        </p:nvGrpSpPr>
        <p:grpSpPr>
          <a:xfrm>
            <a:off x="3784254" y="1261411"/>
            <a:ext cx="4715452" cy="4702034"/>
            <a:chOff x="3784254" y="1261411"/>
            <a:chExt cx="4715452" cy="4702034"/>
          </a:xfrm>
        </p:grpSpPr>
        <p:sp>
          <p:nvSpPr>
            <p:cNvPr id="46" name="Freeform 45">
              <a:extLst>
                <a:ext uri="{FF2B5EF4-FFF2-40B4-BE49-F238E27FC236}">
                  <a16:creationId xmlns:a16="http://schemas.microsoft.com/office/drawing/2014/main" id="{6823EBB4-C082-D40A-15DA-197F146FD97C}"/>
                </a:ext>
              </a:extLst>
            </p:cNvPr>
            <p:cNvSpPr/>
            <p:nvPr/>
          </p:nvSpPr>
          <p:spPr>
            <a:xfrm>
              <a:off x="4109026" y="3612428"/>
              <a:ext cx="2033352" cy="2351017"/>
            </a:xfrm>
            <a:custGeom>
              <a:avLst/>
              <a:gdLst>
                <a:gd name="connsiteX0" fmla="*/ 2033352 w 2033352"/>
                <a:gd name="connsiteY0" fmla="*/ 0 h 2351017"/>
                <a:gd name="connsiteX1" fmla="*/ 2033352 w 2033352"/>
                <a:gd name="connsiteY1" fmla="*/ 2351018 h 2351017"/>
                <a:gd name="connsiteX2" fmla="*/ 0 w 2033352"/>
                <a:gd name="connsiteY2" fmla="*/ 1175509 h 2351017"/>
                <a:gd name="connsiteX3" fmla="*/ 2033352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2033352" y="0"/>
                  </a:moveTo>
                  <a:lnTo>
                    <a:pt x="2033352" y="2351018"/>
                  </a:lnTo>
                  <a:cubicBezTo>
                    <a:pt x="1169416" y="2351018"/>
                    <a:pt x="431173" y="1924139"/>
                    <a:pt x="0" y="1175509"/>
                  </a:cubicBezTo>
                  <a:lnTo>
                    <a:pt x="2033352" y="0"/>
                  </a:lnTo>
                  <a:close/>
                </a:path>
              </a:pathLst>
            </a:custGeom>
            <a:solidFill>
              <a:schemeClr val="accent4"/>
            </a:solidFill>
            <a:ln w="15907" cap="flat">
              <a:solidFill>
                <a:srgbClr val="FFFFFF"/>
              </a:solidFill>
              <a:prstDash val="solid"/>
              <a:miter/>
            </a:ln>
          </p:spPr>
          <p:txBody>
            <a:bodyPr rtlCol="0" anchor="ctr">
              <a:noAutofit/>
            </a:bodyPr>
            <a:lstStyle/>
            <a:p>
              <a:endParaRPr lang="en-US"/>
            </a:p>
          </p:txBody>
        </p:sp>
        <p:sp>
          <p:nvSpPr>
            <p:cNvPr id="47" name="Freeform 46">
              <a:extLst>
                <a:ext uri="{FF2B5EF4-FFF2-40B4-BE49-F238E27FC236}">
                  <a16:creationId xmlns:a16="http://schemas.microsoft.com/office/drawing/2014/main" id="{566C973B-659E-5D85-99F0-A8EEB5130957}"/>
                </a:ext>
              </a:extLst>
            </p:cNvPr>
            <p:cNvSpPr/>
            <p:nvPr/>
          </p:nvSpPr>
          <p:spPr>
            <a:xfrm>
              <a:off x="6142378" y="1261411"/>
              <a:ext cx="2033352" cy="2351017"/>
            </a:xfrm>
            <a:custGeom>
              <a:avLst/>
              <a:gdLst>
                <a:gd name="connsiteX0" fmla="*/ 0 w 2033352"/>
                <a:gd name="connsiteY0" fmla="*/ 2351018 h 2351017"/>
                <a:gd name="connsiteX1" fmla="*/ 0 w 2033352"/>
                <a:gd name="connsiteY1" fmla="*/ 0 h 2351017"/>
                <a:gd name="connsiteX2" fmla="*/ 2033352 w 2033352"/>
                <a:gd name="connsiteY2" fmla="*/ 1175509 h 2351017"/>
                <a:gd name="connsiteX3" fmla="*/ 0 w 2033352"/>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2351018"/>
                  </a:moveTo>
                  <a:lnTo>
                    <a:pt x="0" y="0"/>
                  </a:lnTo>
                  <a:cubicBezTo>
                    <a:pt x="863936" y="0"/>
                    <a:pt x="1602180" y="426879"/>
                    <a:pt x="2033352" y="1175509"/>
                  </a:cubicBezTo>
                  <a:lnTo>
                    <a:pt x="0" y="2351018"/>
                  </a:lnTo>
                  <a:close/>
                </a:path>
              </a:pathLst>
            </a:custGeom>
            <a:solidFill>
              <a:schemeClr val="bg2">
                <a:lumMod val="90000"/>
              </a:schemeClr>
            </a:solidFill>
            <a:ln w="15907" cap="flat">
              <a:solidFill>
                <a:srgbClr val="FFFFFF"/>
              </a:solidFill>
              <a:prstDash val="solid"/>
              <a:miter/>
            </a:ln>
          </p:spPr>
          <p:txBody>
            <a:bodyPr rtlCol="0" anchor="ctr">
              <a:noAutofit/>
            </a:bodyPr>
            <a:lstStyle/>
            <a:p>
              <a:endParaRPr lang="en-US"/>
            </a:p>
          </p:txBody>
        </p:sp>
        <p:sp>
          <p:nvSpPr>
            <p:cNvPr id="48" name="Freeform 47">
              <a:extLst>
                <a:ext uri="{FF2B5EF4-FFF2-40B4-BE49-F238E27FC236}">
                  <a16:creationId xmlns:a16="http://schemas.microsoft.com/office/drawing/2014/main" id="{1BE91351-0EF8-D231-748C-C05D759F4FDA}"/>
                </a:ext>
              </a:extLst>
            </p:cNvPr>
            <p:cNvSpPr/>
            <p:nvPr/>
          </p:nvSpPr>
          <p:spPr>
            <a:xfrm>
              <a:off x="6142378" y="2436920"/>
              <a:ext cx="2357328" cy="2351017"/>
            </a:xfrm>
            <a:custGeom>
              <a:avLst/>
              <a:gdLst>
                <a:gd name="connsiteX0" fmla="*/ 0 w 2357328"/>
                <a:gd name="connsiteY0" fmla="*/ 1175509 h 2351017"/>
                <a:gd name="connsiteX1" fmla="*/ 2033352 w 2357328"/>
                <a:gd name="connsiteY1" fmla="*/ 0 h 2351017"/>
                <a:gd name="connsiteX2" fmla="*/ 2033352 w 2357328"/>
                <a:gd name="connsiteY2" fmla="*/ 2351018 h 2351017"/>
                <a:gd name="connsiteX3" fmla="*/ 0 w 2357328"/>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7328" h="2351017">
                  <a:moveTo>
                    <a:pt x="0" y="1175509"/>
                  </a:moveTo>
                  <a:lnTo>
                    <a:pt x="2033352" y="0"/>
                  </a:lnTo>
                  <a:cubicBezTo>
                    <a:pt x="2465320" y="748630"/>
                    <a:pt x="2465320" y="1602387"/>
                    <a:pt x="2033352" y="2351018"/>
                  </a:cubicBezTo>
                  <a:lnTo>
                    <a:pt x="0" y="1175509"/>
                  </a:lnTo>
                  <a:close/>
                </a:path>
              </a:pathLst>
            </a:custGeom>
            <a:solidFill>
              <a:schemeClr val="accent1"/>
            </a:solidFill>
            <a:ln w="15907" cap="flat">
              <a:solidFill>
                <a:srgbClr val="FFFFFF"/>
              </a:solidFill>
              <a:prstDash val="solid"/>
              <a:miter/>
            </a:ln>
          </p:spPr>
          <p:txBody>
            <a:bodyPr rtlCol="0" anchor="ctr">
              <a:noAutofit/>
            </a:bodyPr>
            <a:lstStyle/>
            <a:p>
              <a:endParaRPr lang="en-US"/>
            </a:p>
          </p:txBody>
        </p:sp>
        <p:sp>
          <p:nvSpPr>
            <p:cNvPr id="49" name="Freeform 48">
              <a:extLst>
                <a:ext uri="{FF2B5EF4-FFF2-40B4-BE49-F238E27FC236}">
                  <a16:creationId xmlns:a16="http://schemas.microsoft.com/office/drawing/2014/main" id="{30F30874-23D0-DDE4-974B-570A6312256B}"/>
                </a:ext>
              </a:extLst>
            </p:cNvPr>
            <p:cNvSpPr/>
            <p:nvPr/>
          </p:nvSpPr>
          <p:spPr>
            <a:xfrm>
              <a:off x="6142378" y="3612428"/>
              <a:ext cx="2033352" cy="2351017"/>
            </a:xfrm>
            <a:custGeom>
              <a:avLst/>
              <a:gdLst>
                <a:gd name="connsiteX0" fmla="*/ 0 w 2033352"/>
                <a:gd name="connsiteY0" fmla="*/ 0 h 2351017"/>
                <a:gd name="connsiteX1" fmla="*/ 2033352 w 2033352"/>
                <a:gd name="connsiteY1" fmla="*/ 1175509 h 2351017"/>
                <a:gd name="connsiteX2" fmla="*/ 0 w 2033352"/>
                <a:gd name="connsiteY2" fmla="*/ 2351018 h 2351017"/>
                <a:gd name="connsiteX3" fmla="*/ 0 w 2033352"/>
                <a:gd name="connsiteY3" fmla="*/ 0 h 2351017"/>
              </a:gdLst>
              <a:ahLst/>
              <a:cxnLst>
                <a:cxn ang="0">
                  <a:pos x="connsiteX0" y="connsiteY0"/>
                </a:cxn>
                <a:cxn ang="0">
                  <a:pos x="connsiteX1" y="connsiteY1"/>
                </a:cxn>
                <a:cxn ang="0">
                  <a:pos x="connsiteX2" y="connsiteY2"/>
                </a:cxn>
                <a:cxn ang="0">
                  <a:pos x="connsiteX3" y="connsiteY3"/>
                </a:cxn>
              </a:cxnLst>
              <a:rect l="l" t="t" r="r" b="b"/>
              <a:pathLst>
                <a:path w="2033352" h="2351017">
                  <a:moveTo>
                    <a:pt x="0" y="0"/>
                  </a:moveTo>
                  <a:lnTo>
                    <a:pt x="2033352" y="1175509"/>
                  </a:lnTo>
                  <a:cubicBezTo>
                    <a:pt x="1601384" y="1924139"/>
                    <a:pt x="863141" y="2351018"/>
                    <a:pt x="0" y="2351018"/>
                  </a:cubicBezTo>
                  <a:lnTo>
                    <a:pt x="0" y="0"/>
                  </a:lnTo>
                  <a:close/>
                </a:path>
              </a:pathLst>
            </a:custGeom>
            <a:solidFill>
              <a:schemeClr val="tx2"/>
            </a:solidFill>
            <a:ln w="15907" cap="flat">
              <a:solidFill>
                <a:srgbClr val="FFFFFF"/>
              </a:solidFill>
              <a:prstDash val="solid"/>
              <a:miter/>
            </a:ln>
          </p:spPr>
          <p:txBody>
            <a:bodyPr rtlCol="0" anchor="ctr">
              <a:noAutofit/>
            </a:bodyPr>
            <a:lstStyle/>
            <a:p>
              <a:endParaRPr lang="en-US"/>
            </a:p>
          </p:txBody>
        </p:sp>
        <p:sp>
          <p:nvSpPr>
            <p:cNvPr id="50" name="Freeform 49">
              <a:extLst>
                <a:ext uri="{FF2B5EF4-FFF2-40B4-BE49-F238E27FC236}">
                  <a16:creationId xmlns:a16="http://schemas.microsoft.com/office/drawing/2014/main" id="{A18B12FB-2AC6-088B-AC60-E388C35D36E3}"/>
                </a:ext>
              </a:extLst>
            </p:cNvPr>
            <p:cNvSpPr/>
            <p:nvPr/>
          </p:nvSpPr>
          <p:spPr>
            <a:xfrm>
              <a:off x="4108230" y="1261411"/>
              <a:ext cx="2034147" cy="2351017"/>
            </a:xfrm>
            <a:custGeom>
              <a:avLst/>
              <a:gdLst>
                <a:gd name="connsiteX0" fmla="*/ 2034148 w 2034147"/>
                <a:gd name="connsiteY0" fmla="*/ 2351018 h 2351017"/>
                <a:gd name="connsiteX1" fmla="*/ 0 w 2034147"/>
                <a:gd name="connsiteY1" fmla="*/ 1175509 h 2351017"/>
                <a:gd name="connsiteX2" fmla="*/ 2034148 w 2034147"/>
                <a:gd name="connsiteY2" fmla="*/ 0 h 2351017"/>
                <a:gd name="connsiteX3" fmla="*/ 2034148 w 2034147"/>
                <a:gd name="connsiteY3" fmla="*/ 2351018 h 2351017"/>
              </a:gdLst>
              <a:ahLst/>
              <a:cxnLst>
                <a:cxn ang="0">
                  <a:pos x="connsiteX0" y="connsiteY0"/>
                </a:cxn>
                <a:cxn ang="0">
                  <a:pos x="connsiteX1" y="connsiteY1"/>
                </a:cxn>
                <a:cxn ang="0">
                  <a:pos x="connsiteX2" y="connsiteY2"/>
                </a:cxn>
                <a:cxn ang="0">
                  <a:pos x="connsiteX3" y="connsiteY3"/>
                </a:cxn>
              </a:cxnLst>
              <a:rect l="l" t="t" r="r" b="b"/>
              <a:pathLst>
                <a:path w="2034147" h="2351017">
                  <a:moveTo>
                    <a:pt x="2034148" y="2351018"/>
                  </a:moveTo>
                  <a:lnTo>
                    <a:pt x="0" y="1175509"/>
                  </a:lnTo>
                  <a:cubicBezTo>
                    <a:pt x="431968" y="426082"/>
                    <a:pt x="1170212" y="0"/>
                    <a:pt x="2034148" y="0"/>
                  </a:cubicBezTo>
                  <a:lnTo>
                    <a:pt x="2034148" y="2351018"/>
                  </a:lnTo>
                  <a:close/>
                </a:path>
              </a:pathLst>
            </a:custGeom>
            <a:solidFill>
              <a:schemeClr val="accent4">
                <a:lumMod val="50000"/>
              </a:schemeClr>
            </a:solidFill>
            <a:ln w="15907" cap="flat">
              <a:solidFill>
                <a:srgbClr val="FFFFFF"/>
              </a:solidFill>
              <a:prstDash val="solid"/>
              <a:miter/>
            </a:ln>
          </p:spPr>
          <p:txBody>
            <a:bodyPr rtlCol="0" anchor="ctr">
              <a:noAutofit/>
            </a:bodyPr>
            <a:lstStyle/>
            <a:p>
              <a:endParaRPr lang="en-US"/>
            </a:p>
          </p:txBody>
        </p:sp>
        <p:sp>
          <p:nvSpPr>
            <p:cNvPr id="51" name="Freeform 50">
              <a:extLst>
                <a:ext uri="{FF2B5EF4-FFF2-40B4-BE49-F238E27FC236}">
                  <a16:creationId xmlns:a16="http://schemas.microsoft.com/office/drawing/2014/main" id="{D2DF461A-083F-78B2-63C4-085756C6F326}"/>
                </a:ext>
              </a:extLst>
            </p:cNvPr>
            <p:cNvSpPr/>
            <p:nvPr/>
          </p:nvSpPr>
          <p:spPr>
            <a:xfrm>
              <a:off x="3784254" y="2436920"/>
              <a:ext cx="2358123" cy="2351017"/>
            </a:xfrm>
            <a:custGeom>
              <a:avLst/>
              <a:gdLst>
                <a:gd name="connsiteX0" fmla="*/ 2358124 w 2358123"/>
                <a:gd name="connsiteY0" fmla="*/ 1175509 h 2351017"/>
                <a:gd name="connsiteX1" fmla="*/ 323976 w 2358123"/>
                <a:gd name="connsiteY1" fmla="*/ 2351018 h 2351017"/>
                <a:gd name="connsiteX2" fmla="*/ 323976 w 2358123"/>
                <a:gd name="connsiteY2" fmla="*/ 0 h 2351017"/>
                <a:gd name="connsiteX3" fmla="*/ 2358124 w 2358123"/>
                <a:gd name="connsiteY3" fmla="*/ 1175509 h 2351017"/>
              </a:gdLst>
              <a:ahLst/>
              <a:cxnLst>
                <a:cxn ang="0">
                  <a:pos x="connsiteX0" y="connsiteY0"/>
                </a:cxn>
                <a:cxn ang="0">
                  <a:pos x="connsiteX1" y="connsiteY1"/>
                </a:cxn>
                <a:cxn ang="0">
                  <a:pos x="connsiteX2" y="connsiteY2"/>
                </a:cxn>
                <a:cxn ang="0">
                  <a:pos x="connsiteX3" y="connsiteY3"/>
                </a:cxn>
              </a:cxnLst>
              <a:rect l="l" t="t" r="r" b="b"/>
              <a:pathLst>
                <a:path w="2358123" h="2351017">
                  <a:moveTo>
                    <a:pt x="2358124" y="1175509"/>
                  </a:moveTo>
                  <a:lnTo>
                    <a:pt x="323976" y="2351018"/>
                  </a:lnTo>
                  <a:cubicBezTo>
                    <a:pt x="-107992" y="1602387"/>
                    <a:pt x="-107992" y="748630"/>
                    <a:pt x="323976" y="0"/>
                  </a:cubicBezTo>
                  <a:lnTo>
                    <a:pt x="2358124" y="1175509"/>
                  </a:lnTo>
                  <a:close/>
                </a:path>
              </a:pathLst>
            </a:custGeom>
            <a:solidFill>
              <a:schemeClr val="accent2"/>
            </a:solidFill>
            <a:ln w="15907" cap="flat">
              <a:solidFill>
                <a:srgbClr val="FFFFFF"/>
              </a:solidFill>
              <a:prstDash val="solid"/>
              <a:miter/>
            </a:ln>
          </p:spPr>
          <p:txBody>
            <a:bodyPr rtlCol="0" anchor="ctr">
              <a:noAutofit/>
            </a:bodyPr>
            <a:lstStyle/>
            <a:p>
              <a:endParaRPr lang="en-US"/>
            </a:p>
          </p:txBody>
        </p:sp>
        <p:sp>
          <p:nvSpPr>
            <p:cNvPr id="52" name="Freeform 51">
              <a:extLst>
                <a:ext uri="{FF2B5EF4-FFF2-40B4-BE49-F238E27FC236}">
                  <a16:creationId xmlns:a16="http://schemas.microsoft.com/office/drawing/2014/main" id="{86AB105E-959F-32C4-3798-96E6A2033314}"/>
                </a:ext>
              </a:extLst>
            </p:cNvPr>
            <p:cNvSpPr/>
            <p:nvPr/>
          </p:nvSpPr>
          <p:spPr>
            <a:xfrm>
              <a:off x="5751777" y="3209442"/>
              <a:ext cx="835297" cy="836235"/>
            </a:xfrm>
            <a:custGeom>
              <a:avLst/>
              <a:gdLst>
                <a:gd name="connsiteX0" fmla="*/ 835297 w 835297"/>
                <a:gd name="connsiteY0" fmla="*/ 418118 h 836235"/>
                <a:gd name="connsiteX1" fmla="*/ 417649 w 835297"/>
                <a:gd name="connsiteY1" fmla="*/ 836236 h 836235"/>
                <a:gd name="connsiteX2" fmla="*/ 0 w 835297"/>
                <a:gd name="connsiteY2" fmla="*/ 418118 h 836235"/>
                <a:gd name="connsiteX3" fmla="*/ 417649 w 835297"/>
                <a:gd name="connsiteY3" fmla="*/ 0 h 836235"/>
                <a:gd name="connsiteX4" fmla="*/ 835297 w 835297"/>
                <a:gd name="connsiteY4" fmla="*/ 418118 h 8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297" h="836235">
                  <a:moveTo>
                    <a:pt x="835297" y="418118"/>
                  </a:moveTo>
                  <a:cubicBezTo>
                    <a:pt x="835297" y="649038"/>
                    <a:pt x="648310" y="836236"/>
                    <a:pt x="417649" y="836236"/>
                  </a:cubicBezTo>
                  <a:cubicBezTo>
                    <a:pt x="186987" y="836236"/>
                    <a:pt x="0" y="649038"/>
                    <a:pt x="0" y="418118"/>
                  </a:cubicBezTo>
                  <a:cubicBezTo>
                    <a:pt x="0" y="187198"/>
                    <a:pt x="186987" y="0"/>
                    <a:pt x="417649" y="0"/>
                  </a:cubicBezTo>
                  <a:cubicBezTo>
                    <a:pt x="648310" y="0"/>
                    <a:pt x="835297" y="187198"/>
                    <a:pt x="835297" y="418118"/>
                  </a:cubicBezTo>
                  <a:close/>
                </a:path>
              </a:pathLst>
            </a:custGeom>
            <a:solidFill>
              <a:schemeClr val="bg1">
                <a:lumMod val="95000"/>
              </a:schemeClr>
            </a:solidFill>
            <a:ln w="15907" cap="flat">
              <a:solidFill>
                <a:srgbClr val="FFFFFF"/>
              </a:solidFill>
              <a:prstDash val="solid"/>
              <a:miter/>
            </a:ln>
          </p:spPr>
          <p:txBody>
            <a:bodyPr rtlCol="0" anchor="ctr">
              <a:noAutofit/>
            </a:bodyPr>
            <a:lstStyle/>
            <a:p>
              <a:endParaRPr lang="en-US"/>
            </a:p>
          </p:txBody>
        </p:sp>
      </p:grpSp>
      <p:sp>
        <p:nvSpPr>
          <p:cNvPr id="16" name="Title 1">
            <a:extLst>
              <a:ext uri="{FF2B5EF4-FFF2-40B4-BE49-F238E27FC236}">
                <a16:creationId xmlns:a16="http://schemas.microsoft.com/office/drawing/2014/main" id="{B62949D0-9694-7BC9-4BED-41FD32A0AF3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dirty="0"/>
              <a:t>Title goes here</a:t>
            </a:r>
          </a:p>
        </p:txBody>
      </p:sp>
      <p:sp>
        <p:nvSpPr>
          <p:cNvPr id="2" name="Text Placeholder 10">
            <a:extLst>
              <a:ext uri="{FF2B5EF4-FFF2-40B4-BE49-F238E27FC236}">
                <a16:creationId xmlns:a16="http://schemas.microsoft.com/office/drawing/2014/main" id="{7A4F111B-2869-66B5-3E42-1234EBAA4753}"/>
              </a:ext>
            </a:extLst>
          </p:cNvPr>
          <p:cNvSpPr>
            <a:spLocks noGrp="1"/>
          </p:cNvSpPr>
          <p:nvPr>
            <p:ph type="body" sz="quarter" idx="13" hasCustomPrompt="1"/>
          </p:nvPr>
        </p:nvSpPr>
        <p:spPr>
          <a:xfrm>
            <a:off x="1001614"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cxnSp>
        <p:nvCxnSpPr>
          <p:cNvPr id="18" name="Straight Connector 17">
            <a:extLst>
              <a:ext uri="{FF2B5EF4-FFF2-40B4-BE49-F238E27FC236}">
                <a16:creationId xmlns:a16="http://schemas.microsoft.com/office/drawing/2014/main" id="{86BC4C94-6A41-0BCA-C51E-E1BA3DC1E9E5}"/>
              </a:ext>
            </a:extLst>
          </p:cNvPr>
          <p:cNvCxnSpPr>
            <a:cxnSpLocks/>
          </p:cNvCxnSpPr>
          <p:nvPr/>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8E568194-E39B-2F17-AA8F-909993DD6B46}"/>
              </a:ext>
            </a:extLst>
          </p:cNvPr>
          <p:cNvSpPr/>
          <p:nvPr/>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Freeform 19">
            <a:extLst>
              <a:ext uri="{FF2B5EF4-FFF2-40B4-BE49-F238E27FC236}">
                <a16:creationId xmlns:a16="http://schemas.microsoft.com/office/drawing/2014/main" id="{B291EF16-383E-8003-2317-D1A2B564B035}"/>
              </a:ext>
            </a:extLst>
          </p:cNvPr>
          <p:cNvSpPr/>
          <p:nvPr/>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Freeform 21">
            <a:extLst>
              <a:ext uri="{FF2B5EF4-FFF2-40B4-BE49-F238E27FC236}">
                <a16:creationId xmlns:a16="http://schemas.microsoft.com/office/drawing/2014/main" id="{AD29F207-1F09-3A54-A992-5C79DCEBAC9F}"/>
              </a:ext>
            </a:extLst>
          </p:cNvPr>
          <p:cNvSpPr/>
          <p:nvPr/>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Freeform 22">
            <a:extLst>
              <a:ext uri="{FF2B5EF4-FFF2-40B4-BE49-F238E27FC236}">
                <a16:creationId xmlns:a16="http://schemas.microsoft.com/office/drawing/2014/main" id="{842253C2-8B95-9D9E-9DCC-E2EB5B97F222}"/>
              </a:ext>
            </a:extLst>
          </p:cNvPr>
          <p:cNvSpPr/>
          <p:nvPr/>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8" name="Text Placeholder 10">
            <a:extLst>
              <a:ext uri="{FF2B5EF4-FFF2-40B4-BE49-F238E27FC236}">
                <a16:creationId xmlns:a16="http://schemas.microsoft.com/office/drawing/2014/main" id="{EBFFBCCE-94ED-9DBB-7378-130D9C71B55D}"/>
              </a:ext>
            </a:extLst>
          </p:cNvPr>
          <p:cNvSpPr>
            <a:spLocks noGrp="1"/>
          </p:cNvSpPr>
          <p:nvPr>
            <p:ph type="body" sz="quarter" idx="28" hasCustomPrompt="1"/>
          </p:nvPr>
        </p:nvSpPr>
        <p:spPr>
          <a:xfrm>
            <a:off x="1001614"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29" name="Text Placeholder 10">
            <a:extLst>
              <a:ext uri="{FF2B5EF4-FFF2-40B4-BE49-F238E27FC236}">
                <a16:creationId xmlns:a16="http://schemas.microsoft.com/office/drawing/2014/main" id="{298BF3D3-597B-F6A4-3747-8FB18AE98DA4}"/>
              </a:ext>
            </a:extLst>
          </p:cNvPr>
          <p:cNvSpPr>
            <a:spLocks noGrp="1"/>
          </p:cNvSpPr>
          <p:nvPr>
            <p:ph type="body" sz="quarter" idx="29" hasCustomPrompt="1"/>
          </p:nvPr>
        </p:nvSpPr>
        <p:spPr>
          <a:xfrm>
            <a:off x="1001614"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0" name="Text Placeholder 10">
            <a:extLst>
              <a:ext uri="{FF2B5EF4-FFF2-40B4-BE49-F238E27FC236}">
                <a16:creationId xmlns:a16="http://schemas.microsoft.com/office/drawing/2014/main" id="{F1ACF183-9C9C-3F1D-E545-D3B7F0106B37}"/>
              </a:ext>
            </a:extLst>
          </p:cNvPr>
          <p:cNvSpPr>
            <a:spLocks noGrp="1"/>
          </p:cNvSpPr>
          <p:nvPr>
            <p:ph type="body" sz="quarter" idx="30" hasCustomPrompt="1"/>
          </p:nvPr>
        </p:nvSpPr>
        <p:spPr>
          <a:xfrm>
            <a:off x="9359033" y="1376029"/>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1" name="Text Placeholder 10">
            <a:extLst>
              <a:ext uri="{FF2B5EF4-FFF2-40B4-BE49-F238E27FC236}">
                <a16:creationId xmlns:a16="http://schemas.microsoft.com/office/drawing/2014/main" id="{A3AAD51E-5071-82B4-446D-5E60EF858600}"/>
              </a:ext>
            </a:extLst>
          </p:cNvPr>
          <p:cNvSpPr>
            <a:spLocks noGrp="1"/>
          </p:cNvSpPr>
          <p:nvPr>
            <p:ph type="body" sz="quarter" idx="31" hasCustomPrompt="1"/>
          </p:nvPr>
        </p:nvSpPr>
        <p:spPr>
          <a:xfrm>
            <a:off x="9359033" y="3175332"/>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32" name="Text Placeholder 10">
            <a:extLst>
              <a:ext uri="{FF2B5EF4-FFF2-40B4-BE49-F238E27FC236}">
                <a16:creationId xmlns:a16="http://schemas.microsoft.com/office/drawing/2014/main" id="{89CD61D1-DD32-6B82-7EE2-6A7FB329AC77}"/>
              </a:ext>
            </a:extLst>
          </p:cNvPr>
          <p:cNvSpPr>
            <a:spLocks noGrp="1"/>
          </p:cNvSpPr>
          <p:nvPr>
            <p:ph type="body" sz="quarter" idx="32" hasCustomPrompt="1"/>
          </p:nvPr>
        </p:nvSpPr>
        <p:spPr>
          <a:xfrm>
            <a:off x="9359033" y="4925474"/>
            <a:ext cx="2044415" cy="1021919"/>
          </a:xfrm>
        </p:spPr>
        <p:txBody>
          <a:bodyPr lIns="0">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1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6" name="Slide Number Placeholder 5">
            <a:extLst>
              <a:ext uri="{FF2B5EF4-FFF2-40B4-BE49-F238E27FC236}">
                <a16:creationId xmlns:a16="http://schemas.microsoft.com/office/drawing/2014/main" id="{094F36FE-C764-E60D-FF52-5EF7FD96316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27" name="Straight Connector 26">
            <a:extLst>
              <a:ext uri="{FF2B5EF4-FFF2-40B4-BE49-F238E27FC236}">
                <a16:creationId xmlns:a16="http://schemas.microsoft.com/office/drawing/2014/main" id="{EA9D4EBD-7263-8CED-865C-66606F4A6059}"/>
              </a:ext>
            </a:extLst>
          </p:cNvPr>
          <p:cNvCxnSpPr>
            <a:cxnSpLocks/>
          </p:cNvCxnSpPr>
          <p:nvPr/>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2E349C6-FEF0-27E6-41D8-31A4AACB570F}"/>
              </a:ext>
            </a:extLst>
          </p:cNvPr>
          <p:cNvCxnSpPr>
            <a:cxnSpLocks/>
          </p:cNvCxnSpPr>
          <p:nvPr userDrawn="1"/>
        </p:nvCxnSpPr>
        <p:spPr>
          <a:xfrm>
            <a:off x="8427913"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Freeform 34">
            <a:extLst>
              <a:ext uri="{FF2B5EF4-FFF2-40B4-BE49-F238E27FC236}">
                <a16:creationId xmlns:a16="http://schemas.microsoft.com/office/drawing/2014/main" id="{C29E64FA-B245-1F13-9B43-3533836979BE}"/>
              </a:ext>
            </a:extLst>
          </p:cNvPr>
          <p:cNvSpPr/>
          <p:nvPr userDrawn="1"/>
        </p:nvSpPr>
        <p:spPr>
          <a:xfrm flipH="1">
            <a:off x="3116173"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35">
            <a:extLst>
              <a:ext uri="{FF2B5EF4-FFF2-40B4-BE49-F238E27FC236}">
                <a16:creationId xmlns:a16="http://schemas.microsoft.com/office/drawing/2014/main" id="{6533EC08-5624-8104-B058-22D453C1DEAB}"/>
              </a:ext>
            </a:extLst>
          </p:cNvPr>
          <p:cNvSpPr/>
          <p:nvPr userDrawn="1"/>
        </p:nvSpPr>
        <p:spPr>
          <a:xfrm flipH="1" flipV="1">
            <a:off x="3116173"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Freeform 36">
            <a:extLst>
              <a:ext uri="{FF2B5EF4-FFF2-40B4-BE49-F238E27FC236}">
                <a16:creationId xmlns:a16="http://schemas.microsoft.com/office/drawing/2014/main" id="{1E85D281-DCC1-4394-26C9-44A077B39A7F}"/>
              </a:ext>
            </a:extLst>
          </p:cNvPr>
          <p:cNvSpPr/>
          <p:nvPr userDrawn="1"/>
        </p:nvSpPr>
        <p:spPr>
          <a:xfrm>
            <a:off x="8034872" y="1886989"/>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Freeform 37">
            <a:extLst>
              <a:ext uri="{FF2B5EF4-FFF2-40B4-BE49-F238E27FC236}">
                <a16:creationId xmlns:a16="http://schemas.microsoft.com/office/drawing/2014/main" id="{280419E3-0F8F-880B-4687-3EED2E13C42C}"/>
              </a:ext>
            </a:extLst>
          </p:cNvPr>
          <p:cNvSpPr/>
          <p:nvPr userDrawn="1"/>
        </p:nvSpPr>
        <p:spPr>
          <a:xfrm flipV="1">
            <a:off x="7991672" y="5058761"/>
            <a:ext cx="1205345" cy="349135"/>
          </a:xfrm>
          <a:custGeom>
            <a:avLst/>
            <a:gdLst>
              <a:gd name="connsiteX0" fmla="*/ 0 w 1205345"/>
              <a:gd name="connsiteY0" fmla="*/ 349135 h 349135"/>
              <a:gd name="connsiteX1" fmla="*/ 349134 w 1205345"/>
              <a:gd name="connsiteY1" fmla="*/ 0 h 349135"/>
              <a:gd name="connsiteX2" fmla="*/ 1205345 w 1205345"/>
              <a:gd name="connsiteY2" fmla="*/ 0 h 349135"/>
            </a:gdLst>
            <a:ahLst/>
            <a:cxnLst>
              <a:cxn ang="0">
                <a:pos x="connsiteX0" y="connsiteY0"/>
              </a:cxn>
              <a:cxn ang="0">
                <a:pos x="connsiteX1" y="connsiteY1"/>
              </a:cxn>
              <a:cxn ang="0">
                <a:pos x="connsiteX2" y="connsiteY2"/>
              </a:cxn>
            </a:cxnLst>
            <a:rect l="l" t="t" r="r" b="b"/>
            <a:pathLst>
              <a:path w="1205345" h="349135">
                <a:moveTo>
                  <a:pt x="0" y="349135"/>
                </a:moveTo>
                <a:lnTo>
                  <a:pt x="349134" y="0"/>
                </a:lnTo>
                <a:lnTo>
                  <a:pt x="1205345" y="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39" name="Straight Connector 38">
            <a:extLst>
              <a:ext uri="{FF2B5EF4-FFF2-40B4-BE49-F238E27FC236}">
                <a16:creationId xmlns:a16="http://schemas.microsoft.com/office/drawing/2014/main" id="{9D05E694-90C3-E83F-B32F-ADAABA9E0AA0}"/>
              </a:ext>
            </a:extLst>
          </p:cNvPr>
          <p:cNvCxnSpPr>
            <a:cxnSpLocks/>
          </p:cNvCxnSpPr>
          <p:nvPr userDrawn="1"/>
        </p:nvCxnSpPr>
        <p:spPr>
          <a:xfrm>
            <a:off x="3136722" y="3699212"/>
            <a:ext cx="67140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783EF16-73A0-20A4-A9BF-ADDA21CD49E8}"/>
              </a:ext>
            </a:extLst>
          </p:cNvPr>
          <p:cNvSpPr/>
          <p:nvPr userDrawn="1"/>
        </p:nvSpPr>
        <p:spPr>
          <a:xfrm>
            <a:off x="4837062" y="1702747"/>
            <a:ext cx="1112754" cy="111275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Oval 9">
            <a:extLst>
              <a:ext uri="{FF2B5EF4-FFF2-40B4-BE49-F238E27FC236}">
                <a16:creationId xmlns:a16="http://schemas.microsoft.com/office/drawing/2014/main" id="{E626B8DB-7545-72D0-6680-4B1DB0CC3068}"/>
              </a:ext>
            </a:extLst>
          </p:cNvPr>
          <p:cNvSpPr/>
          <p:nvPr userDrawn="1"/>
        </p:nvSpPr>
        <p:spPr>
          <a:xfrm>
            <a:off x="4096418" y="3042682"/>
            <a:ext cx="1112754" cy="1112754"/>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Oval 14">
            <a:extLst>
              <a:ext uri="{FF2B5EF4-FFF2-40B4-BE49-F238E27FC236}">
                <a16:creationId xmlns:a16="http://schemas.microsoft.com/office/drawing/2014/main" id="{47D555BF-6969-5661-11A1-276D513C8C93}"/>
              </a:ext>
            </a:extLst>
          </p:cNvPr>
          <p:cNvSpPr/>
          <p:nvPr userDrawn="1"/>
        </p:nvSpPr>
        <p:spPr>
          <a:xfrm>
            <a:off x="7134434" y="3042682"/>
            <a:ext cx="1112754" cy="111275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Oval 16">
            <a:extLst>
              <a:ext uri="{FF2B5EF4-FFF2-40B4-BE49-F238E27FC236}">
                <a16:creationId xmlns:a16="http://schemas.microsoft.com/office/drawing/2014/main" id="{B6E7558B-25D1-F3AC-BF66-1DF7C03C6FA6}"/>
              </a:ext>
            </a:extLst>
          </p:cNvPr>
          <p:cNvSpPr/>
          <p:nvPr userDrawn="1"/>
        </p:nvSpPr>
        <p:spPr>
          <a:xfrm>
            <a:off x="6351453" y="1702747"/>
            <a:ext cx="1112754" cy="1112754"/>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 name="Oval 20">
            <a:extLst>
              <a:ext uri="{FF2B5EF4-FFF2-40B4-BE49-F238E27FC236}">
                <a16:creationId xmlns:a16="http://schemas.microsoft.com/office/drawing/2014/main" id="{84EAC818-F27C-15CE-F61B-5639DD4F8AEB}"/>
              </a:ext>
            </a:extLst>
          </p:cNvPr>
          <p:cNvSpPr/>
          <p:nvPr userDrawn="1"/>
        </p:nvSpPr>
        <p:spPr>
          <a:xfrm>
            <a:off x="4837062" y="4338396"/>
            <a:ext cx="1112754" cy="111275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Oval 23">
            <a:extLst>
              <a:ext uri="{FF2B5EF4-FFF2-40B4-BE49-F238E27FC236}">
                <a16:creationId xmlns:a16="http://schemas.microsoft.com/office/drawing/2014/main" id="{2B10FCBA-3270-171C-0985-BD8D7A6FB12F}"/>
              </a:ext>
            </a:extLst>
          </p:cNvPr>
          <p:cNvSpPr/>
          <p:nvPr userDrawn="1"/>
        </p:nvSpPr>
        <p:spPr>
          <a:xfrm>
            <a:off x="6351453" y="4338396"/>
            <a:ext cx="1112754" cy="111275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5" name="Oval 24">
            <a:extLst>
              <a:ext uri="{FF2B5EF4-FFF2-40B4-BE49-F238E27FC236}">
                <a16:creationId xmlns:a16="http://schemas.microsoft.com/office/drawing/2014/main" id="{BBEEF703-364D-D13A-AE87-8B8FAF9CBEB1}"/>
              </a:ext>
            </a:extLst>
          </p:cNvPr>
          <p:cNvSpPr/>
          <p:nvPr userDrawn="1"/>
        </p:nvSpPr>
        <p:spPr>
          <a:xfrm>
            <a:off x="5671639" y="3129878"/>
            <a:ext cx="965100" cy="96510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1" name="Text Placeholder 6">
            <a:extLst>
              <a:ext uri="{FF2B5EF4-FFF2-40B4-BE49-F238E27FC236}">
                <a16:creationId xmlns:a16="http://schemas.microsoft.com/office/drawing/2014/main" id="{D45489B4-3980-B3B7-5B7A-95521D424AEE}"/>
              </a:ext>
            </a:extLst>
          </p:cNvPr>
          <p:cNvSpPr>
            <a:spLocks noGrp="1"/>
          </p:cNvSpPr>
          <p:nvPr>
            <p:ph type="body" sz="quarter" idx="21" hasCustomPrompt="1"/>
          </p:nvPr>
        </p:nvSpPr>
        <p:spPr>
          <a:xfrm>
            <a:off x="4873895" y="1759419"/>
            <a:ext cx="1057633" cy="1025557"/>
          </a:xfrm>
        </p:spPr>
        <p:txBody>
          <a:bodyPr anchor="ctr" anchorCtr="0"/>
          <a:lstStyle>
            <a:lvl1pPr marL="0" indent="0" algn="ctr">
              <a:buNone/>
              <a:defRPr sz="1200">
                <a:solidFill>
                  <a:schemeClr val="bg1"/>
                </a:solidFill>
              </a:defRPr>
            </a:lvl1pPr>
          </a:lstStyle>
          <a:p>
            <a:pPr lvl="0"/>
            <a:r>
              <a:rPr lang="en-US" dirty="0"/>
              <a:t>Insert text here</a:t>
            </a:r>
          </a:p>
        </p:txBody>
      </p:sp>
      <p:sp>
        <p:nvSpPr>
          <p:cNvPr id="42" name="Text Placeholder 6">
            <a:extLst>
              <a:ext uri="{FF2B5EF4-FFF2-40B4-BE49-F238E27FC236}">
                <a16:creationId xmlns:a16="http://schemas.microsoft.com/office/drawing/2014/main" id="{06D46BA6-0B14-9D69-73BC-1CCA5DCA8106}"/>
              </a:ext>
            </a:extLst>
          </p:cNvPr>
          <p:cNvSpPr>
            <a:spLocks noGrp="1"/>
          </p:cNvSpPr>
          <p:nvPr>
            <p:ph type="body" sz="quarter" idx="33" hasCustomPrompt="1"/>
          </p:nvPr>
        </p:nvSpPr>
        <p:spPr>
          <a:xfrm>
            <a:off x="4128809" y="3099649"/>
            <a:ext cx="1057633" cy="1025557"/>
          </a:xfrm>
        </p:spPr>
        <p:txBody>
          <a:bodyPr anchor="ctr" anchorCtr="0"/>
          <a:lstStyle>
            <a:lvl1pPr marL="0" indent="0" algn="ctr">
              <a:buNone/>
              <a:defRPr sz="1200">
                <a:solidFill>
                  <a:schemeClr val="tx1"/>
                </a:solidFill>
              </a:defRPr>
            </a:lvl1pPr>
          </a:lstStyle>
          <a:p>
            <a:pPr lvl="0"/>
            <a:r>
              <a:rPr lang="en-US" dirty="0"/>
              <a:t>Insert text here</a:t>
            </a:r>
          </a:p>
        </p:txBody>
      </p:sp>
      <p:sp>
        <p:nvSpPr>
          <p:cNvPr id="43" name="Text Placeholder 6">
            <a:extLst>
              <a:ext uri="{FF2B5EF4-FFF2-40B4-BE49-F238E27FC236}">
                <a16:creationId xmlns:a16="http://schemas.microsoft.com/office/drawing/2014/main" id="{4F3509EC-7495-560B-BC9D-5810AD815F71}"/>
              </a:ext>
            </a:extLst>
          </p:cNvPr>
          <p:cNvSpPr>
            <a:spLocks noGrp="1"/>
          </p:cNvSpPr>
          <p:nvPr>
            <p:ph type="body" sz="quarter" idx="34" hasCustomPrompt="1"/>
          </p:nvPr>
        </p:nvSpPr>
        <p:spPr>
          <a:xfrm>
            <a:off x="4855732" y="4395548"/>
            <a:ext cx="1057633" cy="1025557"/>
          </a:xfrm>
        </p:spPr>
        <p:txBody>
          <a:bodyPr anchor="ctr" anchorCtr="0"/>
          <a:lstStyle>
            <a:lvl1pPr marL="0" indent="0" algn="ctr">
              <a:buNone/>
              <a:defRPr sz="1200">
                <a:solidFill>
                  <a:schemeClr val="bg1"/>
                </a:solidFill>
              </a:defRPr>
            </a:lvl1pPr>
          </a:lstStyle>
          <a:p>
            <a:pPr lvl="0"/>
            <a:r>
              <a:rPr lang="en-US" dirty="0"/>
              <a:t>Insert text here</a:t>
            </a:r>
          </a:p>
        </p:txBody>
      </p:sp>
      <p:sp>
        <p:nvSpPr>
          <p:cNvPr id="44" name="Text Placeholder 6">
            <a:extLst>
              <a:ext uri="{FF2B5EF4-FFF2-40B4-BE49-F238E27FC236}">
                <a16:creationId xmlns:a16="http://schemas.microsoft.com/office/drawing/2014/main" id="{D1B89F4C-1C2E-B059-BE5B-CB32406270F8}"/>
              </a:ext>
            </a:extLst>
          </p:cNvPr>
          <p:cNvSpPr>
            <a:spLocks noGrp="1"/>
          </p:cNvSpPr>
          <p:nvPr>
            <p:ph type="body" sz="quarter" idx="35" hasCustomPrompt="1"/>
          </p:nvPr>
        </p:nvSpPr>
        <p:spPr>
          <a:xfrm>
            <a:off x="6371390" y="4395548"/>
            <a:ext cx="1057633" cy="1025557"/>
          </a:xfrm>
        </p:spPr>
        <p:txBody>
          <a:bodyPr anchor="ctr" anchorCtr="0"/>
          <a:lstStyle>
            <a:lvl1pPr marL="0" indent="0" algn="ctr">
              <a:buNone/>
              <a:defRPr sz="1200">
                <a:solidFill>
                  <a:schemeClr val="bg1"/>
                </a:solidFill>
              </a:defRPr>
            </a:lvl1pPr>
          </a:lstStyle>
          <a:p>
            <a:pPr lvl="0"/>
            <a:r>
              <a:rPr lang="en-US" dirty="0"/>
              <a:t>Insert text here</a:t>
            </a:r>
          </a:p>
        </p:txBody>
      </p:sp>
      <p:sp>
        <p:nvSpPr>
          <p:cNvPr id="45" name="Text Placeholder 6">
            <a:extLst>
              <a:ext uri="{FF2B5EF4-FFF2-40B4-BE49-F238E27FC236}">
                <a16:creationId xmlns:a16="http://schemas.microsoft.com/office/drawing/2014/main" id="{6197774C-2520-2F62-0810-BEA768269792}"/>
              </a:ext>
            </a:extLst>
          </p:cNvPr>
          <p:cNvSpPr>
            <a:spLocks noGrp="1"/>
          </p:cNvSpPr>
          <p:nvPr>
            <p:ph type="body" sz="quarter" idx="36" hasCustomPrompt="1"/>
          </p:nvPr>
        </p:nvSpPr>
        <p:spPr>
          <a:xfrm>
            <a:off x="7146526" y="3099649"/>
            <a:ext cx="1057633" cy="1025557"/>
          </a:xfrm>
        </p:spPr>
        <p:txBody>
          <a:bodyPr anchor="ctr" anchorCtr="0"/>
          <a:lstStyle>
            <a:lvl1pPr marL="0" indent="0" algn="ctr">
              <a:buNone/>
              <a:defRPr sz="1200">
                <a:solidFill>
                  <a:schemeClr val="bg1"/>
                </a:solidFill>
              </a:defRPr>
            </a:lvl1pPr>
          </a:lstStyle>
          <a:p>
            <a:pPr lvl="0"/>
            <a:r>
              <a:rPr lang="en-US" dirty="0"/>
              <a:t>Insert text here</a:t>
            </a:r>
          </a:p>
        </p:txBody>
      </p:sp>
      <p:sp>
        <p:nvSpPr>
          <p:cNvPr id="53" name="Text Placeholder 6">
            <a:extLst>
              <a:ext uri="{FF2B5EF4-FFF2-40B4-BE49-F238E27FC236}">
                <a16:creationId xmlns:a16="http://schemas.microsoft.com/office/drawing/2014/main" id="{835839F2-1199-8BF8-F5E9-014C0F244E03}"/>
              </a:ext>
            </a:extLst>
          </p:cNvPr>
          <p:cNvSpPr>
            <a:spLocks noGrp="1"/>
          </p:cNvSpPr>
          <p:nvPr>
            <p:ph type="body" sz="quarter" idx="37" hasCustomPrompt="1"/>
          </p:nvPr>
        </p:nvSpPr>
        <p:spPr>
          <a:xfrm>
            <a:off x="6371390" y="1759419"/>
            <a:ext cx="1057633" cy="1025557"/>
          </a:xfrm>
        </p:spPr>
        <p:txBody>
          <a:bodyPr anchor="ctr" anchorCtr="0"/>
          <a:lstStyle>
            <a:lvl1pPr marL="0" indent="0" algn="ctr">
              <a:buNone/>
              <a:defRPr sz="1200">
                <a:solidFill>
                  <a:schemeClr val="tx1"/>
                </a:solidFill>
              </a:defRPr>
            </a:lvl1pPr>
          </a:lstStyle>
          <a:p>
            <a:pPr lvl="0"/>
            <a:r>
              <a:rPr lang="en-US" dirty="0"/>
              <a:t>Insert text here</a:t>
            </a:r>
          </a:p>
        </p:txBody>
      </p:sp>
      <p:sp>
        <p:nvSpPr>
          <p:cNvPr id="54" name="Text Placeholder 6">
            <a:extLst>
              <a:ext uri="{FF2B5EF4-FFF2-40B4-BE49-F238E27FC236}">
                <a16:creationId xmlns:a16="http://schemas.microsoft.com/office/drawing/2014/main" id="{541F0246-6DA7-F8AA-3AC5-1DF2AB383257}"/>
              </a:ext>
            </a:extLst>
          </p:cNvPr>
          <p:cNvSpPr>
            <a:spLocks noGrp="1"/>
          </p:cNvSpPr>
          <p:nvPr>
            <p:ph type="body" sz="quarter" idx="38" hasCustomPrompt="1"/>
          </p:nvPr>
        </p:nvSpPr>
        <p:spPr>
          <a:xfrm>
            <a:off x="5626123" y="3128716"/>
            <a:ext cx="1057633" cy="1025557"/>
          </a:xfrm>
        </p:spPr>
        <p:txBody>
          <a:bodyPr anchor="ctr" anchorCtr="0"/>
          <a:lstStyle>
            <a:lvl1pPr marL="0" indent="0" algn="ctr">
              <a:buNone/>
              <a:defRPr sz="1000" b="1">
                <a:solidFill>
                  <a:schemeClr val="tx1"/>
                </a:solidFill>
              </a:defRPr>
            </a:lvl1pPr>
          </a:lstStyle>
          <a:p>
            <a:pPr lvl="0"/>
            <a:r>
              <a:rPr lang="en-US" dirty="0"/>
              <a:t>Insert text here</a:t>
            </a:r>
          </a:p>
        </p:txBody>
      </p:sp>
    </p:spTree>
    <p:extLst>
      <p:ext uri="{BB962C8B-B14F-4D97-AF65-F5344CB8AC3E}">
        <p14:creationId xmlns:p14="http://schemas.microsoft.com/office/powerpoint/2010/main" val="35007488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01A4FDE-BB98-EB1D-3A84-84F3FD44C18D}"/>
              </a:ext>
            </a:extLst>
          </p:cNvPr>
          <p:cNvSpPr/>
          <p:nvPr/>
        </p:nvSpPr>
        <p:spPr>
          <a:xfrm>
            <a:off x="592121" y="2162736"/>
            <a:ext cx="5471925"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Text Placeholder 14">
            <a:extLst>
              <a:ext uri="{FF2B5EF4-FFF2-40B4-BE49-F238E27FC236}">
                <a16:creationId xmlns:a16="http://schemas.microsoft.com/office/drawing/2014/main" id="{58B19DA7-029E-F777-910B-0D65DC04DC1A}"/>
              </a:ext>
            </a:extLst>
          </p:cNvPr>
          <p:cNvSpPr>
            <a:spLocks noGrp="1"/>
          </p:cNvSpPr>
          <p:nvPr>
            <p:ph type="body" sz="quarter" idx="13" hasCustomPrompt="1"/>
          </p:nvPr>
        </p:nvSpPr>
        <p:spPr>
          <a:xfrm>
            <a:off x="592120" y="1445718"/>
            <a:ext cx="5471925"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817880" y="2428909"/>
            <a:ext cx="5020023" cy="2999216"/>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vl6pPr>
              <a:defRPr sz="1600"/>
            </a:lvl6pPr>
            <a:lvl7pPr>
              <a:defRPr sz="1600"/>
            </a:lvl7pPr>
            <a:lvl8pPr>
              <a:defRPr sz="1600"/>
            </a:lvl8pPr>
          </a:lstStyle>
          <a:p>
            <a:pPr lvl="0"/>
            <a:r>
              <a:rPr lang="en-US"/>
              <a:t>Details</a:t>
            </a:r>
          </a:p>
          <a:p>
            <a:pPr lvl="1"/>
            <a:r>
              <a:rPr lang="en-US"/>
              <a:t>Details</a:t>
            </a:r>
          </a:p>
        </p:txBody>
      </p:sp>
      <p:sp>
        <p:nvSpPr>
          <p:cNvPr id="56" name="Rectangle 55">
            <a:extLst>
              <a:ext uri="{FF2B5EF4-FFF2-40B4-BE49-F238E27FC236}">
                <a16:creationId xmlns:a16="http://schemas.microsoft.com/office/drawing/2014/main" id="{86740B44-6BEB-09A0-A0BC-02A0A0394B0E}"/>
              </a:ext>
            </a:extLst>
          </p:cNvPr>
          <p:cNvSpPr/>
          <p:nvPr/>
        </p:nvSpPr>
        <p:spPr>
          <a:xfrm>
            <a:off x="6182462" y="2162736"/>
            <a:ext cx="5471925"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8" name="Text Placeholder 14">
            <a:extLst>
              <a:ext uri="{FF2B5EF4-FFF2-40B4-BE49-F238E27FC236}">
                <a16:creationId xmlns:a16="http://schemas.microsoft.com/office/drawing/2014/main" id="{341B53AD-4074-78DE-AB08-1F2A57F2BFFD}"/>
              </a:ext>
            </a:extLst>
          </p:cNvPr>
          <p:cNvSpPr>
            <a:spLocks noGrp="1"/>
          </p:cNvSpPr>
          <p:nvPr>
            <p:ph type="body" sz="quarter" idx="15" hasCustomPrompt="1"/>
          </p:nvPr>
        </p:nvSpPr>
        <p:spPr>
          <a:xfrm>
            <a:off x="6182461" y="1445718"/>
            <a:ext cx="5471925"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9" name="Text Placeholder 14">
            <a:extLst>
              <a:ext uri="{FF2B5EF4-FFF2-40B4-BE49-F238E27FC236}">
                <a16:creationId xmlns:a16="http://schemas.microsoft.com/office/drawing/2014/main" id="{CEC8CD0C-88D9-68BE-9589-7A084D1512CD}"/>
              </a:ext>
            </a:extLst>
          </p:cNvPr>
          <p:cNvSpPr>
            <a:spLocks noGrp="1"/>
          </p:cNvSpPr>
          <p:nvPr>
            <p:ph type="body" sz="quarter" idx="16" hasCustomPrompt="1"/>
          </p:nvPr>
        </p:nvSpPr>
        <p:spPr>
          <a:xfrm>
            <a:off x="6408221" y="2428909"/>
            <a:ext cx="5020023" cy="2999216"/>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4pPr>
              <a:defRPr sz="1600"/>
            </a:lvl4pPr>
          </a:lstStyle>
          <a:p>
            <a:pPr lvl="0"/>
            <a:r>
              <a:rPr lang="en-US"/>
              <a:t>Details</a:t>
            </a:r>
          </a:p>
          <a:p>
            <a:pPr lvl="1"/>
            <a:r>
              <a:rPr lang="en-US"/>
              <a:t>Details</a:t>
            </a: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0" name="Slide Number Placeholder 5">
            <a:extLst>
              <a:ext uri="{FF2B5EF4-FFF2-40B4-BE49-F238E27FC236}">
                <a16:creationId xmlns:a16="http://schemas.microsoft.com/office/drawing/2014/main" id="{46558D32-F252-F090-1150-C2FC576C970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392062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_ContentSlides_5_Columns">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4BC2867A-DE21-704A-B94B-827F7194D936}"/>
              </a:ext>
            </a:extLst>
          </p:cNvPr>
          <p:cNvSpPr>
            <a:spLocks noGrp="1"/>
          </p:cNvSpPr>
          <p:nvPr>
            <p:ph sz="quarter" idx="18" hasCustomPrompt="1"/>
          </p:nvPr>
        </p:nvSpPr>
        <p:spPr>
          <a:xfrm>
            <a:off x="571500" y="1184282"/>
            <a:ext cx="2084388" cy="4580413"/>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1</a:t>
            </a:r>
          </a:p>
          <a:p>
            <a:pPr lvl="1"/>
            <a:r>
              <a:rPr lang="en-GB" dirty="0"/>
              <a:t>Lorem ipsum </a:t>
            </a:r>
            <a:r>
              <a:rPr lang="en-GB" dirty="0" err="1"/>
              <a:t>dolor</a:t>
            </a:r>
            <a:r>
              <a:rPr lang="en-GB" dirty="0"/>
              <a:t> sit </a:t>
            </a:r>
            <a:r>
              <a:rPr lang="en-GB" dirty="0" err="1"/>
              <a:t>amet</a:t>
            </a:r>
            <a:endParaRPr lang="en-GB" dirty="0"/>
          </a:p>
        </p:txBody>
      </p:sp>
      <p:sp>
        <p:nvSpPr>
          <p:cNvPr id="14" name="Content Placeholder 12">
            <a:extLst>
              <a:ext uri="{FF2B5EF4-FFF2-40B4-BE49-F238E27FC236}">
                <a16:creationId xmlns:a16="http://schemas.microsoft.com/office/drawing/2014/main" id="{AB40B3DD-BA2C-4344-93D3-AF69665B50A3}"/>
              </a:ext>
            </a:extLst>
          </p:cNvPr>
          <p:cNvSpPr>
            <a:spLocks noGrp="1"/>
          </p:cNvSpPr>
          <p:nvPr>
            <p:ph sz="quarter" idx="19" hasCustomPrompt="1"/>
          </p:nvPr>
        </p:nvSpPr>
        <p:spPr>
          <a:xfrm>
            <a:off x="2823380" y="1184282"/>
            <a:ext cx="2084388" cy="4580413"/>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2</a:t>
            </a:r>
          </a:p>
          <a:p>
            <a:pPr lvl="1"/>
            <a:r>
              <a:rPr lang="en-GB" dirty="0"/>
              <a:t>Lorem ipsum </a:t>
            </a:r>
            <a:r>
              <a:rPr lang="en-GB" dirty="0" err="1"/>
              <a:t>dolor</a:t>
            </a:r>
            <a:r>
              <a:rPr lang="en-GB" dirty="0"/>
              <a:t> sit </a:t>
            </a:r>
            <a:r>
              <a:rPr lang="en-GB" dirty="0" err="1"/>
              <a:t>amet</a:t>
            </a:r>
            <a:endParaRPr lang="en-GB" dirty="0"/>
          </a:p>
        </p:txBody>
      </p:sp>
      <p:sp>
        <p:nvSpPr>
          <p:cNvPr id="15" name="Content Placeholder 12">
            <a:extLst>
              <a:ext uri="{FF2B5EF4-FFF2-40B4-BE49-F238E27FC236}">
                <a16:creationId xmlns:a16="http://schemas.microsoft.com/office/drawing/2014/main" id="{DEEBB8F7-C88E-5741-BF4D-57E282889F60}"/>
              </a:ext>
            </a:extLst>
          </p:cNvPr>
          <p:cNvSpPr>
            <a:spLocks noGrp="1"/>
          </p:cNvSpPr>
          <p:nvPr>
            <p:ph sz="quarter" idx="20" hasCustomPrompt="1"/>
          </p:nvPr>
        </p:nvSpPr>
        <p:spPr>
          <a:xfrm>
            <a:off x="5075261" y="1184282"/>
            <a:ext cx="2084388" cy="4580413"/>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3</a:t>
            </a:r>
          </a:p>
          <a:p>
            <a:pPr lvl="1"/>
            <a:r>
              <a:rPr lang="en-GB" dirty="0"/>
              <a:t>Lorem ipsum </a:t>
            </a:r>
            <a:r>
              <a:rPr lang="en-GB" dirty="0" err="1"/>
              <a:t>dolor</a:t>
            </a:r>
            <a:r>
              <a:rPr lang="en-GB" dirty="0"/>
              <a:t> sit </a:t>
            </a:r>
            <a:r>
              <a:rPr lang="en-GB" dirty="0" err="1"/>
              <a:t>amet</a:t>
            </a:r>
            <a:endParaRPr lang="en-GB" dirty="0"/>
          </a:p>
        </p:txBody>
      </p:sp>
      <p:sp>
        <p:nvSpPr>
          <p:cNvPr id="16" name="Content Placeholder 12">
            <a:extLst>
              <a:ext uri="{FF2B5EF4-FFF2-40B4-BE49-F238E27FC236}">
                <a16:creationId xmlns:a16="http://schemas.microsoft.com/office/drawing/2014/main" id="{BD454B00-E440-2745-AA02-103B6F1CE364}"/>
              </a:ext>
            </a:extLst>
          </p:cNvPr>
          <p:cNvSpPr>
            <a:spLocks noGrp="1"/>
          </p:cNvSpPr>
          <p:nvPr>
            <p:ph sz="quarter" idx="21" hasCustomPrompt="1"/>
          </p:nvPr>
        </p:nvSpPr>
        <p:spPr>
          <a:xfrm>
            <a:off x="7299846" y="1184282"/>
            <a:ext cx="2084388" cy="4580413"/>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4</a:t>
            </a:r>
          </a:p>
          <a:p>
            <a:pPr lvl="1"/>
            <a:r>
              <a:rPr lang="en-GB" dirty="0"/>
              <a:t>Lorem ipsum </a:t>
            </a:r>
            <a:r>
              <a:rPr lang="en-GB" dirty="0" err="1"/>
              <a:t>dolor</a:t>
            </a:r>
            <a:r>
              <a:rPr lang="en-GB" dirty="0"/>
              <a:t> sit </a:t>
            </a:r>
            <a:r>
              <a:rPr lang="en-GB" dirty="0" err="1"/>
              <a:t>amet</a:t>
            </a:r>
            <a:endParaRPr lang="en-GB" dirty="0"/>
          </a:p>
        </p:txBody>
      </p:sp>
      <p:sp>
        <p:nvSpPr>
          <p:cNvPr id="17" name="Content Placeholder 12">
            <a:extLst>
              <a:ext uri="{FF2B5EF4-FFF2-40B4-BE49-F238E27FC236}">
                <a16:creationId xmlns:a16="http://schemas.microsoft.com/office/drawing/2014/main" id="{0A31C1C0-98AD-2C48-908C-BCEEDC555B1F}"/>
              </a:ext>
            </a:extLst>
          </p:cNvPr>
          <p:cNvSpPr>
            <a:spLocks noGrp="1"/>
          </p:cNvSpPr>
          <p:nvPr>
            <p:ph sz="quarter" idx="22" hasCustomPrompt="1"/>
          </p:nvPr>
        </p:nvSpPr>
        <p:spPr>
          <a:xfrm>
            <a:off x="9538079" y="1184282"/>
            <a:ext cx="2084388" cy="4580413"/>
          </a:xfrm>
          <a:prstGeom prst="rect">
            <a:avLst/>
          </a:prstGeom>
        </p:spPr>
        <p:txBody>
          <a:bodyPr/>
          <a:lstStyle>
            <a:lvl1pPr marL="0" indent="0">
              <a:buNone/>
              <a:defRPr sz="24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5</a:t>
            </a:r>
          </a:p>
          <a:p>
            <a:pPr lvl="1"/>
            <a:r>
              <a:rPr lang="en-GB" dirty="0"/>
              <a:t>Lorem ipsum </a:t>
            </a:r>
            <a:r>
              <a:rPr lang="en-GB" dirty="0" err="1"/>
              <a:t>dolor</a:t>
            </a:r>
            <a:r>
              <a:rPr lang="en-GB" dirty="0"/>
              <a:t> sit </a:t>
            </a:r>
            <a:r>
              <a:rPr lang="en-GB" dirty="0" err="1"/>
              <a:t>amet</a:t>
            </a:r>
            <a:endParaRPr lang="en-GB" dirty="0"/>
          </a:p>
        </p:txBody>
      </p:sp>
      <p:sp>
        <p:nvSpPr>
          <p:cNvPr id="9" name="Text Placeholder 2">
            <a:extLst>
              <a:ext uri="{FF2B5EF4-FFF2-40B4-BE49-F238E27FC236}">
                <a16:creationId xmlns:a16="http://schemas.microsoft.com/office/drawing/2014/main" id="{0FFD49D7-64D6-9F41-BF9B-CC8CF781ED90}"/>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4590478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CD28979B-3F7A-A539-D9A4-0DD302E76A0E}"/>
              </a:ext>
            </a:extLst>
          </p:cNvPr>
          <p:cNvSpPr>
            <a:spLocks noGrp="1"/>
          </p:cNvSpPr>
          <p:nvPr>
            <p:ph type="body" sz="quarter" idx="13" hasCustomPrompt="1"/>
          </p:nvPr>
        </p:nvSpPr>
        <p:spPr>
          <a:xfrm>
            <a:off x="4323516" y="1434078"/>
            <a:ext cx="3592251"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4" name="Rectangle 53">
            <a:extLst>
              <a:ext uri="{FF2B5EF4-FFF2-40B4-BE49-F238E27FC236}">
                <a16:creationId xmlns:a16="http://schemas.microsoft.com/office/drawing/2014/main" id="{001A4FDE-BB98-EB1D-3A84-84F3FD44C18D}"/>
              </a:ext>
            </a:extLst>
          </p:cNvPr>
          <p:cNvSpPr/>
          <p:nvPr/>
        </p:nvSpPr>
        <p:spPr>
          <a:xfrm>
            <a:off x="592122" y="2137703"/>
            <a:ext cx="3592253"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817880" y="2428909"/>
            <a:ext cx="3147833"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vl6pPr>
              <a:defRPr sz="1600"/>
            </a:lvl6pPr>
          </a:lstStyle>
          <a:p>
            <a:pPr lvl="0"/>
            <a:r>
              <a:rPr lang="en-US"/>
              <a:t>Details</a:t>
            </a:r>
          </a:p>
          <a:p>
            <a:pPr lvl="1"/>
            <a:r>
              <a:rPr lang="en-US"/>
              <a:t>Details</a:t>
            </a: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2" name="Text Placeholder 14">
            <a:extLst>
              <a:ext uri="{FF2B5EF4-FFF2-40B4-BE49-F238E27FC236}">
                <a16:creationId xmlns:a16="http://schemas.microsoft.com/office/drawing/2014/main" id="{25C8A021-263D-CCD0-3C27-1FE0F72916B8}"/>
              </a:ext>
            </a:extLst>
          </p:cNvPr>
          <p:cNvSpPr>
            <a:spLocks noGrp="1"/>
          </p:cNvSpPr>
          <p:nvPr>
            <p:ph type="body" sz="quarter" idx="16" hasCustomPrompt="1"/>
          </p:nvPr>
        </p:nvSpPr>
        <p:spPr>
          <a:xfrm>
            <a:off x="592121" y="1424452"/>
            <a:ext cx="3592254"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0" name="Rectangle 19">
            <a:extLst>
              <a:ext uri="{FF2B5EF4-FFF2-40B4-BE49-F238E27FC236}">
                <a16:creationId xmlns:a16="http://schemas.microsoft.com/office/drawing/2014/main" id="{9D9DC973-4F2E-00B3-6043-11F30FE0B088}"/>
              </a:ext>
            </a:extLst>
          </p:cNvPr>
          <p:cNvSpPr/>
          <p:nvPr/>
        </p:nvSpPr>
        <p:spPr>
          <a:xfrm>
            <a:off x="4340158" y="2137703"/>
            <a:ext cx="3592253"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Text Placeholder 14">
            <a:extLst>
              <a:ext uri="{FF2B5EF4-FFF2-40B4-BE49-F238E27FC236}">
                <a16:creationId xmlns:a16="http://schemas.microsoft.com/office/drawing/2014/main" id="{E811389F-EF4F-8505-F011-D0368CD891D2}"/>
              </a:ext>
            </a:extLst>
          </p:cNvPr>
          <p:cNvSpPr>
            <a:spLocks noGrp="1"/>
          </p:cNvSpPr>
          <p:nvPr>
            <p:ph type="body" sz="quarter" idx="18" hasCustomPrompt="1"/>
          </p:nvPr>
        </p:nvSpPr>
        <p:spPr>
          <a:xfrm>
            <a:off x="4565916" y="2428909"/>
            <a:ext cx="3147833"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a:p>
            <a:pPr lvl="2"/>
            <a:endParaRPr lang="en-US"/>
          </a:p>
        </p:txBody>
      </p:sp>
      <p:sp>
        <p:nvSpPr>
          <p:cNvPr id="23" name="Rectangle 22">
            <a:extLst>
              <a:ext uri="{FF2B5EF4-FFF2-40B4-BE49-F238E27FC236}">
                <a16:creationId xmlns:a16="http://schemas.microsoft.com/office/drawing/2014/main" id="{4E125E86-B8B9-5838-4157-CF2FD81D3108}"/>
              </a:ext>
            </a:extLst>
          </p:cNvPr>
          <p:cNvSpPr/>
          <p:nvPr/>
        </p:nvSpPr>
        <p:spPr>
          <a:xfrm>
            <a:off x="8068096" y="2137703"/>
            <a:ext cx="3592253"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4" name="Text Placeholder 14">
            <a:extLst>
              <a:ext uri="{FF2B5EF4-FFF2-40B4-BE49-F238E27FC236}">
                <a16:creationId xmlns:a16="http://schemas.microsoft.com/office/drawing/2014/main" id="{C9999F6A-5EFA-B908-17BF-01A75B46069F}"/>
              </a:ext>
            </a:extLst>
          </p:cNvPr>
          <p:cNvSpPr>
            <a:spLocks noGrp="1"/>
          </p:cNvSpPr>
          <p:nvPr>
            <p:ph type="body" sz="quarter" idx="19" hasCustomPrompt="1"/>
          </p:nvPr>
        </p:nvSpPr>
        <p:spPr>
          <a:xfrm>
            <a:off x="8293854" y="2428909"/>
            <a:ext cx="3147833"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p:txBody>
      </p:sp>
      <p:sp>
        <p:nvSpPr>
          <p:cNvPr id="7" name="Text Placeholder 14">
            <a:extLst>
              <a:ext uri="{FF2B5EF4-FFF2-40B4-BE49-F238E27FC236}">
                <a16:creationId xmlns:a16="http://schemas.microsoft.com/office/drawing/2014/main" id="{1E7FAE64-BDCA-5536-4128-465AB38F723C}"/>
              </a:ext>
            </a:extLst>
          </p:cNvPr>
          <p:cNvSpPr>
            <a:spLocks noGrp="1"/>
          </p:cNvSpPr>
          <p:nvPr>
            <p:ph type="body" sz="quarter" idx="17" hasCustomPrompt="1"/>
          </p:nvPr>
        </p:nvSpPr>
        <p:spPr>
          <a:xfrm>
            <a:off x="8068227" y="1424452"/>
            <a:ext cx="3592254"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3" name="Slide Number Placeholder 5">
            <a:extLst>
              <a:ext uri="{FF2B5EF4-FFF2-40B4-BE49-F238E27FC236}">
                <a16:creationId xmlns:a16="http://schemas.microsoft.com/office/drawing/2014/main" id="{8ABFFCF8-7131-C19F-4654-77D8849A803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16943017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3" name="Slide Number Placeholder 5">
            <a:extLst>
              <a:ext uri="{FF2B5EF4-FFF2-40B4-BE49-F238E27FC236}">
                <a16:creationId xmlns:a16="http://schemas.microsoft.com/office/drawing/2014/main" id="{8ABFFCF8-7131-C19F-4654-77D8849A803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4" name="Rectangle 13">
            <a:extLst>
              <a:ext uri="{FF2B5EF4-FFF2-40B4-BE49-F238E27FC236}">
                <a16:creationId xmlns:a16="http://schemas.microsoft.com/office/drawing/2014/main" id="{B246D07D-AED1-163B-6250-253FDB8564FD}"/>
              </a:ext>
            </a:extLst>
          </p:cNvPr>
          <p:cNvSpPr/>
          <p:nvPr userDrawn="1"/>
        </p:nvSpPr>
        <p:spPr>
          <a:xfrm>
            <a:off x="556001" y="2137703"/>
            <a:ext cx="2670435"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Text Placeholder 14">
            <a:extLst>
              <a:ext uri="{FF2B5EF4-FFF2-40B4-BE49-F238E27FC236}">
                <a16:creationId xmlns:a16="http://schemas.microsoft.com/office/drawing/2014/main" id="{842B70A2-D233-C937-8D4C-42F828FC4CA9}"/>
              </a:ext>
            </a:extLst>
          </p:cNvPr>
          <p:cNvSpPr>
            <a:spLocks noGrp="1"/>
          </p:cNvSpPr>
          <p:nvPr>
            <p:ph type="body" sz="quarter" idx="24" hasCustomPrompt="1"/>
          </p:nvPr>
        </p:nvSpPr>
        <p:spPr>
          <a:xfrm>
            <a:off x="703448" y="2428909"/>
            <a:ext cx="2340058"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p:txBody>
      </p:sp>
      <p:sp>
        <p:nvSpPr>
          <p:cNvPr id="16" name="Text Placeholder 14">
            <a:extLst>
              <a:ext uri="{FF2B5EF4-FFF2-40B4-BE49-F238E27FC236}">
                <a16:creationId xmlns:a16="http://schemas.microsoft.com/office/drawing/2014/main" id="{6FE5CC61-8489-BBB6-84E0-320C392ECB35}"/>
              </a:ext>
            </a:extLst>
          </p:cNvPr>
          <p:cNvSpPr>
            <a:spLocks noGrp="1"/>
          </p:cNvSpPr>
          <p:nvPr>
            <p:ph type="body" sz="quarter" idx="25" hasCustomPrompt="1"/>
          </p:nvPr>
        </p:nvSpPr>
        <p:spPr>
          <a:xfrm>
            <a:off x="556132" y="1424452"/>
            <a:ext cx="2670436"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8" name="Rectangle 17">
            <a:extLst>
              <a:ext uri="{FF2B5EF4-FFF2-40B4-BE49-F238E27FC236}">
                <a16:creationId xmlns:a16="http://schemas.microsoft.com/office/drawing/2014/main" id="{26E06BC1-DC83-8C04-ECE5-B1E06912E000}"/>
              </a:ext>
            </a:extLst>
          </p:cNvPr>
          <p:cNvSpPr/>
          <p:nvPr userDrawn="1"/>
        </p:nvSpPr>
        <p:spPr>
          <a:xfrm>
            <a:off x="3371485" y="2137703"/>
            <a:ext cx="2670435"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Text Placeholder 14">
            <a:extLst>
              <a:ext uri="{FF2B5EF4-FFF2-40B4-BE49-F238E27FC236}">
                <a16:creationId xmlns:a16="http://schemas.microsoft.com/office/drawing/2014/main" id="{C9ED9FBB-416E-0A99-401A-1A139C688BA2}"/>
              </a:ext>
            </a:extLst>
          </p:cNvPr>
          <p:cNvSpPr>
            <a:spLocks noGrp="1"/>
          </p:cNvSpPr>
          <p:nvPr>
            <p:ph type="body" sz="quarter" idx="26" hasCustomPrompt="1"/>
          </p:nvPr>
        </p:nvSpPr>
        <p:spPr>
          <a:xfrm>
            <a:off x="3495294" y="2428909"/>
            <a:ext cx="2340058"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p:txBody>
      </p:sp>
      <p:sp>
        <p:nvSpPr>
          <p:cNvPr id="21" name="Text Placeholder 14">
            <a:extLst>
              <a:ext uri="{FF2B5EF4-FFF2-40B4-BE49-F238E27FC236}">
                <a16:creationId xmlns:a16="http://schemas.microsoft.com/office/drawing/2014/main" id="{D89BC4DB-401A-7452-3DAB-B6ADFA60760F}"/>
              </a:ext>
            </a:extLst>
          </p:cNvPr>
          <p:cNvSpPr>
            <a:spLocks noGrp="1"/>
          </p:cNvSpPr>
          <p:nvPr>
            <p:ph type="body" sz="quarter" idx="27" hasCustomPrompt="1"/>
          </p:nvPr>
        </p:nvSpPr>
        <p:spPr>
          <a:xfrm>
            <a:off x="3371484" y="1424452"/>
            <a:ext cx="2670436"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5" name="Rectangle 24">
            <a:extLst>
              <a:ext uri="{FF2B5EF4-FFF2-40B4-BE49-F238E27FC236}">
                <a16:creationId xmlns:a16="http://schemas.microsoft.com/office/drawing/2014/main" id="{2FE34AAB-43ED-DD1E-0578-1BC041D864BC}"/>
              </a:ext>
            </a:extLst>
          </p:cNvPr>
          <p:cNvSpPr/>
          <p:nvPr userDrawn="1"/>
        </p:nvSpPr>
        <p:spPr>
          <a:xfrm>
            <a:off x="6186969" y="2137703"/>
            <a:ext cx="2670435"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Text Placeholder 14">
            <a:extLst>
              <a:ext uri="{FF2B5EF4-FFF2-40B4-BE49-F238E27FC236}">
                <a16:creationId xmlns:a16="http://schemas.microsoft.com/office/drawing/2014/main" id="{21954CF3-15B6-9E4C-2D27-939ECFD94919}"/>
              </a:ext>
            </a:extLst>
          </p:cNvPr>
          <p:cNvSpPr>
            <a:spLocks noGrp="1"/>
          </p:cNvSpPr>
          <p:nvPr>
            <p:ph type="body" sz="quarter" idx="28" hasCustomPrompt="1"/>
          </p:nvPr>
        </p:nvSpPr>
        <p:spPr>
          <a:xfrm>
            <a:off x="6315588" y="2428909"/>
            <a:ext cx="2340058"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dirty="0"/>
              <a:t>Details</a:t>
            </a:r>
          </a:p>
          <a:p>
            <a:pPr lvl="1"/>
            <a:r>
              <a:rPr lang="en-US" dirty="0"/>
              <a:t>Details</a:t>
            </a:r>
          </a:p>
        </p:txBody>
      </p:sp>
      <p:sp>
        <p:nvSpPr>
          <p:cNvPr id="27" name="Text Placeholder 14">
            <a:extLst>
              <a:ext uri="{FF2B5EF4-FFF2-40B4-BE49-F238E27FC236}">
                <a16:creationId xmlns:a16="http://schemas.microsoft.com/office/drawing/2014/main" id="{B78E0103-A8DC-5A92-ACBF-3CD50407CA4B}"/>
              </a:ext>
            </a:extLst>
          </p:cNvPr>
          <p:cNvSpPr>
            <a:spLocks noGrp="1"/>
          </p:cNvSpPr>
          <p:nvPr>
            <p:ph type="body" sz="quarter" idx="29" hasCustomPrompt="1"/>
          </p:nvPr>
        </p:nvSpPr>
        <p:spPr>
          <a:xfrm>
            <a:off x="6186968" y="1424452"/>
            <a:ext cx="2670436"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8" name="Rectangle 27">
            <a:extLst>
              <a:ext uri="{FF2B5EF4-FFF2-40B4-BE49-F238E27FC236}">
                <a16:creationId xmlns:a16="http://schemas.microsoft.com/office/drawing/2014/main" id="{9C6D164B-9D97-0607-6E8F-76CD1D14C716}"/>
              </a:ext>
            </a:extLst>
          </p:cNvPr>
          <p:cNvSpPr/>
          <p:nvPr userDrawn="1"/>
        </p:nvSpPr>
        <p:spPr>
          <a:xfrm>
            <a:off x="9002585" y="2137703"/>
            <a:ext cx="2670435" cy="36568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9" name="Text Placeholder 14">
            <a:extLst>
              <a:ext uri="{FF2B5EF4-FFF2-40B4-BE49-F238E27FC236}">
                <a16:creationId xmlns:a16="http://schemas.microsoft.com/office/drawing/2014/main" id="{786392E1-9279-54F6-9D92-FA98A9A4B846}"/>
              </a:ext>
            </a:extLst>
          </p:cNvPr>
          <p:cNvSpPr>
            <a:spLocks noGrp="1"/>
          </p:cNvSpPr>
          <p:nvPr>
            <p:ph type="body" sz="quarter" idx="30" hasCustomPrompt="1"/>
          </p:nvPr>
        </p:nvSpPr>
        <p:spPr>
          <a:xfrm>
            <a:off x="9149900" y="2428909"/>
            <a:ext cx="2340058" cy="3107188"/>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stStyle>
          <a:p>
            <a:pPr lvl="0"/>
            <a:r>
              <a:rPr lang="en-US"/>
              <a:t>Details</a:t>
            </a:r>
          </a:p>
          <a:p>
            <a:pPr lvl="1"/>
            <a:r>
              <a:rPr lang="en-US"/>
              <a:t>Details</a:t>
            </a:r>
          </a:p>
        </p:txBody>
      </p:sp>
      <p:sp>
        <p:nvSpPr>
          <p:cNvPr id="30" name="Text Placeholder 14">
            <a:extLst>
              <a:ext uri="{FF2B5EF4-FFF2-40B4-BE49-F238E27FC236}">
                <a16:creationId xmlns:a16="http://schemas.microsoft.com/office/drawing/2014/main" id="{C9672D7D-24C7-4C66-6BC3-8D7BC2165DE5}"/>
              </a:ext>
            </a:extLst>
          </p:cNvPr>
          <p:cNvSpPr>
            <a:spLocks noGrp="1"/>
          </p:cNvSpPr>
          <p:nvPr>
            <p:ph type="body" sz="quarter" idx="31" hasCustomPrompt="1"/>
          </p:nvPr>
        </p:nvSpPr>
        <p:spPr>
          <a:xfrm>
            <a:off x="9002584" y="1424452"/>
            <a:ext cx="2670436"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Tree>
    <p:extLst>
      <p:ext uri="{BB962C8B-B14F-4D97-AF65-F5344CB8AC3E}">
        <p14:creationId xmlns:p14="http://schemas.microsoft.com/office/powerpoint/2010/main" val="30081750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 columns">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01A4FDE-BB98-EB1D-3A84-84F3FD44C18D}"/>
              </a:ext>
            </a:extLst>
          </p:cNvPr>
          <p:cNvSpPr/>
          <p:nvPr/>
        </p:nvSpPr>
        <p:spPr>
          <a:xfrm>
            <a:off x="397915"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545715"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
        <p:nvSpPr>
          <p:cNvPr id="76" name="Rectangle 75">
            <a:extLst>
              <a:ext uri="{FF2B5EF4-FFF2-40B4-BE49-F238E27FC236}">
                <a16:creationId xmlns:a16="http://schemas.microsoft.com/office/drawing/2014/main" id="{1AA89561-1EF1-E377-1A0C-0D6B09BE1339}"/>
              </a:ext>
            </a:extLst>
          </p:cNvPr>
          <p:cNvSpPr/>
          <p:nvPr/>
        </p:nvSpPr>
        <p:spPr>
          <a:xfrm>
            <a:off x="2698664"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0" name="Rectangle 79">
            <a:extLst>
              <a:ext uri="{FF2B5EF4-FFF2-40B4-BE49-F238E27FC236}">
                <a16:creationId xmlns:a16="http://schemas.microsoft.com/office/drawing/2014/main" id="{B58E3319-17ED-5EF3-D720-7A02CD4522E5}"/>
              </a:ext>
            </a:extLst>
          </p:cNvPr>
          <p:cNvSpPr/>
          <p:nvPr/>
        </p:nvSpPr>
        <p:spPr>
          <a:xfrm>
            <a:off x="4989580"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4" name="Rectangle 83">
            <a:extLst>
              <a:ext uri="{FF2B5EF4-FFF2-40B4-BE49-F238E27FC236}">
                <a16:creationId xmlns:a16="http://schemas.microsoft.com/office/drawing/2014/main" id="{E970467B-EAB2-A5D0-2F36-53E5C436AAAC}"/>
              </a:ext>
            </a:extLst>
          </p:cNvPr>
          <p:cNvSpPr/>
          <p:nvPr/>
        </p:nvSpPr>
        <p:spPr>
          <a:xfrm>
            <a:off x="7290328"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8" name="Rectangle 87">
            <a:extLst>
              <a:ext uri="{FF2B5EF4-FFF2-40B4-BE49-F238E27FC236}">
                <a16:creationId xmlns:a16="http://schemas.microsoft.com/office/drawing/2014/main" id="{2A00A869-DCCD-9BE8-E58D-F0B29CAAFB00}"/>
              </a:ext>
            </a:extLst>
          </p:cNvPr>
          <p:cNvSpPr/>
          <p:nvPr/>
        </p:nvSpPr>
        <p:spPr>
          <a:xfrm>
            <a:off x="9581244" y="2165813"/>
            <a:ext cx="2158453" cy="3628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Title 1">
            <a:extLst>
              <a:ext uri="{FF2B5EF4-FFF2-40B4-BE49-F238E27FC236}">
                <a16:creationId xmlns:a16="http://schemas.microsoft.com/office/drawing/2014/main" id="{3FFD31FA-B40F-0733-4FD8-A3DC2AC971B3}"/>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5" name="Slide Number Placeholder 5">
            <a:extLst>
              <a:ext uri="{FF2B5EF4-FFF2-40B4-BE49-F238E27FC236}">
                <a16:creationId xmlns:a16="http://schemas.microsoft.com/office/drawing/2014/main" id="{9D09CA96-6B82-FFDB-D4FE-D2FF17AABFB5}"/>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86" name="Text Placeholder 14">
            <a:extLst>
              <a:ext uri="{FF2B5EF4-FFF2-40B4-BE49-F238E27FC236}">
                <a16:creationId xmlns:a16="http://schemas.microsoft.com/office/drawing/2014/main" id="{25C80D8F-7058-ECEF-6E55-1E6AD154FDF9}"/>
              </a:ext>
            </a:extLst>
          </p:cNvPr>
          <p:cNvSpPr>
            <a:spLocks noGrp="1"/>
          </p:cNvSpPr>
          <p:nvPr>
            <p:ph type="body" sz="quarter" idx="19" hasCustomPrompt="1"/>
          </p:nvPr>
        </p:nvSpPr>
        <p:spPr>
          <a:xfrm>
            <a:off x="7290328"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82" name="Text Placeholder 14">
            <a:extLst>
              <a:ext uri="{FF2B5EF4-FFF2-40B4-BE49-F238E27FC236}">
                <a16:creationId xmlns:a16="http://schemas.microsoft.com/office/drawing/2014/main" id="{4368876D-7553-B454-D9A7-224AC760236E}"/>
              </a:ext>
            </a:extLst>
          </p:cNvPr>
          <p:cNvSpPr>
            <a:spLocks noGrp="1"/>
          </p:cNvSpPr>
          <p:nvPr>
            <p:ph type="body" sz="quarter" idx="17" hasCustomPrompt="1"/>
          </p:nvPr>
        </p:nvSpPr>
        <p:spPr>
          <a:xfrm>
            <a:off x="4989580"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78" name="Text Placeholder 14">
            <a:extLst>
              <a:ext uri="{FF2B5EF4-FFF2-40B4-BE49-F238E27FC236}">
                <a16:creationId xmlns:a16="http://schemas.microsoft.com/office/drawing/2014/main" id="{16181DB5-AFC4-90DF-E3FB-3F890D5A6789}"/>
              </a:ext>
            </a:extLst>
          </p:cNvPr>
          <p:cNvSpPr>
            <a:spLocks noGrp="1"/>
          </p:cNvSpPr>
          <p:nvPr>
            <p:ph type="body" sz="quarter" idx="15" hasCustomPrompt="1"/>
          </p:nvPr>
        </p:nvSpPr>
        <p:spPr>
          <a:xfrm>
            <a:off x="2698664"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5" name="Text Placeholder 14">
            <a:extLst>
              <a:ext uri="{FF2B5EF4-FFF2-40B4-BE49-F238E27FC236}">
                <a16:creationId xmlns:a16="http://schemas.microsoft.com/office/drawing/2014/main" id="{58B19DA7-029E-F777-910B-0D65DC04DC1A}"/>
              </a:ext>
            </a:extLst>
          </p:cNvPr>
          <p:cNvSpPr>
            <a:spLocks noGrp="1"/>
          </p:cNvSpPr>
          <p:nvPr>
            <p:ph type="body" sz="quarter" idx="13" hasCustomPrompt="1"/>
          </p:nvPr>
        </p:nvSpPr>
        <p:spPr>
          <a:xfrm>
            <a:off x="397915"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90" name="Text Placeholder 14">
            <a:extLst>
              <a:ext uri="{FF2B5EF4-FFF2-40B4-BE49-F238E27FC236}">
                <a16:creationId xmlns:a16="http://schemas.microsoft.com/office/drawing/2014/main" id="{7B9BC875-487A-CFD4-2E95-E766C9128D14}"/>
              </a:ext>
            </a:extLst>
          </p:cNvPr>
          <p:cNvSpPr>
            <a:spLocks noGrp="1"/>
          </p:cNvSpPr>
          <p:nvPr>
            <p:ph type="body" sz="quarter" idx="21" hasCustomPrompt="1"/>
          </p:nvPr>
        </p:nvSpPr>
        <p:spPr>
          <a:xfrm>
            <a:off x="9581244" y="1452563"/>
            <a:ext cx="2158453" cy="713250"/>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3" name="Text Placeholder 14">
            <a:extLst>
              <a:ext uri="{FF2B5EF4-FFF2-40B4-BE49-F238E27FC236}">
                <a16:creationId xmlns:a16="http://schemas.microsoft.com/office/drawing/2014/main" id="{5EE90B54-925F-63D1-9C07-604545B46E6B}"/>
              </a:ext>
            </a:extLst>
          </p:cNvPr>
          <p:cNvSpPr>
            <a:spLocks noGrp="1"/>
          </p:cNvSpPr>
          <p:nvPr>
            <p:ph type="body" sz="quarter" idx="22" hasCustomPrompt="1"/>
          </p:nvPr>
        </p:nvSpPr>
        <p:spPr>
          <a:xfrm>
            <a:off x="2824220"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
        <p:nvSpPr>
          <p:cNvPr id="4" name="Text Placeholder 14">
            <a:extLst>
              <a:ext uri="{FF2B5EF4-FFF2-40B4-BE49-F238E27FC236}">
                <a16:creationId xmlns:a16="http://schemas.microsoft.com/office/drawing/2014/main" id="{6BD39ED5-E420-BD14-9BA7-C060E5A72939}"/>
              </a:ext>
            </a:extLst>
          </p:cNvPr>
          <p:cNvSpPr>
            <a:spLocks noGrp="1"/>
          </p:cNvSpPr>
          <p:nvPr>
            <p:ph type="body" sz="quarter" idx="23" hasCustomPrompt="1"/>
          </p:nvPr>
        </p:nvSpPr>
        <p:spPr>
          <a:xfrm>
            <a:off x="5117715"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
        <p:nvSpPr>
          <p:cNvPr id="6" name="Text Placeholder 14">
            <a:extLst>
              <a:ext uri="{FF2B5EF4-FFF2-40B4-BE49-F238E27FC236}">
                <a16:creationId xmlns:a16="http://schemas.microsoft.com/office/drawing/2014/main" id="{7DC90EE3-A20C-3DAE-61D5-C8E925CEA039}"/>
              </a:ext>
            </a:extLst>
          </p:cNvPr>
          <p:cNvSpPr>
            <a:spLocks noGrp="1"/>
          </p:cNvSpPr>
          <p:nvPr>
            <p:ph type="body" sz="quarter" idx="24" hasCustomPrompt="1"/>
          </p:nvPr>
        </p:nvSpPr>
        <p:spPr>
          <a:xfrm>
            <a:off x="7411210"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
        <p:nvSpPr>
          <p:cNvPr id="7" name="Text Placeholder 14">
            <a:extLst>
              <a:ext uri="{FF2B5EF4-FFF2-40B4-BE49-F238E27FC236}">
                <a16:creationId xmlns:a16="http://schemas.microsoft.com/office/drawing/2014/main" id="{81298676-18A1-90A5-4352-007C34E2A518}"/>
              </a:ext>
            </a:extLst>
          </p:cNvPr>
          <p:cNvSpPr>
            <a:spLocks noGrp="1"/>
          </p:cNvSpPr>
          <p:nvPr>
            <p:ph type="body" sz="quarter" idx="25" hasCustomPrompt="1"/>
          </p:nvPr>
        </p:nvSpPr>
        <p:spPr>
          <a:xfrm>
            <a:off x="9689715" y="2323831"/>
            <a:ext cx="1922163" cy="3303297"/>
          </a:xfrm>
        </p:spPr>
        <p:txBody>
          <a:bodyPr lIns="0" rIns="0">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marL="914400" indent="0">
              <a:buNone/>
              <a:defRPr sz="1600"/>
            </a:lvl3pPr>
            <a:lvl5pPr>
              <a:defRPr sz="1600"/>
            </a:lvl5pPr>
          </a:lstStyle>
          <a:p>
            <a:pPr lvl="0"/>
            <a:r>
              <a:rPr lang="en-US"/>
              <a:t>Details</a:t>
            </a:r>
          </a:p>
          <a:p>
            <a:pPr lvl="1"/>
            <a:r>
              <a:rPr lang="en-US"/>
              <a:t>Details</a:t>
            </a:r>
          </a:p>
        </p:txBody>
      </p:sp>
    </p:spTree>
    <p:extLst>
      <p:ext uri="{BB962C8B-B14F-4D97-AF65-F5344CB8AC3E}">
        <p14:creationId xmlns:p14="http://schemas.microsoft.com/office/powerpoint/2010/main" val="2785240758"/>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 columns duo">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01A4FDE-BB98-EB1D-3A84-84F3FD44C18D}"/>
              </a:ext>
            </a:extLst>
          </p:cNvPr>
          <p:cNvSpPr/>
          <p:nvPr userDrawn="1"/>
        </p:nvSpPr>
        <p:spPr>
          <a:xfrm>
            <a:off x="592122" y="154959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5" name="Text Placeholder 14">
            <a:extLst>
              <a:ext uri="{FF2B5EF4-FFF2-40B4-BE49-F238E27FC236}">
                <a16:creationId xmlns:a16="http://schemas.microsoft.com/office/drawing/2014/main" id="{D9FED5C9-6818-1CC5-6EAA-01FAB37EC350}"/>
              </a:ext>
            </a:extLst>
          </p:cNvPr>
          <p:cNvSpPr>
            <a:spLocks noGrp="1"/>
          </p:cNvSpPr>
          <p:nvPr>
            <p:ph type="body" sz="quarter" idx="14" hasCustomPrompt="1"/>
          </p:nvPr>
        </p:nvSpPr>
        <p:spPr>
          <a:xfrm>
            <a:off x="817880" y="182217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buFont typeface="Arial" panose="020B0604020202020204" pitchFamily="34" charset="0"/>
              <a:buChar char="•"/>
              <a:tabLst/>
              <a:defRPr sz="1600"/>
            </a:lvl2pPr>
            <a:lvl3pPr>
              <a:defRPr sz="1600"/>
            </a:lvl3pPr>
            <a:lvl4pPr>
              <a:defRPr sz="1600"/>
            </a:lvl4pPr>
            <a:lvl5pPr marL="1828800" indent="0">
              <a:buFont typeface="Arial" panose="020B0604020202020204" pitchFamily="34" charset="0"/>
              <a:buNone/>
              <a:defRPr sz="1600"/>
            </a:lvl5pPr>
          </a:lstStyle>
          <a:p>
            <a:pPr lvl="0"/>
            <a:r>
              <a:rPr lang="en-US"/>
              <a:t>Details</a:t>
            </a:r>
          </a:p>
          <a:p>
            <a:pPr lvl="1"/>
            <a:r>
              <a:rPr lang="en-US"/>
              <a:t>Details</a:t>
            </a:r>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2" name="Text Placeholder 14">
            <a:extLst>
              <a:ext uri="{FF2B5EF4-FFF2-40B4-BE49-F238E27FC236}">
                <a16:creationId xmlns:a16="http://schemas.microsoft.com/office/drawing/2014/main" id="{25C8A021-263D-CCD0-3C27-1FE0F72916B8}"/>
              </a:ext>
            </a:extLst>
          </p:cNvPr>
          <p:cNvSpPr>
            <a:spLocks noGrp="1"/>
          </p:cNvSpPr>
          <p:nvPr>
            <p:ph type="body" sz="quarter" idx="16" hasCustomPrompt="1"/>
          </p:nvPr>
        </p:nvSpPr>
        <p:spPr>
          <a:xfrm>
            <a:off x="592121" y="1081552"/>
            <a:ext cx="3592254" cy="468047"/>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7" name="Text Placeholder 14">
            <a:extLst>
              <a:ext uri="{FF2B5EF4-FFF2-40B4-BE49-F238E27FC236}">
                <a16:creationId xmlns:a16="http://schemas.microsoft.com/office/drawing/2014/main" id="{CD28979B-3F7A-A539-D9A4-0DD302E76A0E}"/>
              </a:ext>
            </a:extLst>
          </p:cNvPr>
          <p:cNvSpPr>
            <a:spLocks noGrp="1"/>
          </p:cNvSpPr>
          <p:nvPr>
            <p:ph type="body" sz="quarter" idx="13" hasCustomPrompt="1"/>
          </p:nvPr>
        </p:nvSpPr>
        <p:spPr>
          <a:xfrm>
            <a:off x="4323516" y="1091178"/>
            <a:ext cx="3592251" cy="468047"/>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0" name="Rectangle 19">
            <a:extLst>
              <a:ext uri="{FF2B5EF4-FFF2-40B4-BE49-F238E27FC236}">
                <a16:creationId xmlns:a16="http://schemas.microsoft.com/office/drawing/2014/main" id="{9D9DC973-4F2E-00B3-6043-11F30FE0B088}"/>
              </a:ext>
            </a:extLst>
          </p:cNvPr>
          <p:cNvSpPr/>
          <p:nvPr/>
        </p:nvSpPr>
        <p:spPr>
          <a:xfrm>
            <a:off x="4340158" y="154959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Text Placeholder 14">
            <a:extLst>
              <a:ext uri="{FF2B5EF4-FFF2-40B4-BE49-F238E27FC236}">
                <a16:creationId xmlns:a16="http://schemas.microsoft.com/office/drawing/2014/main" id="{E811389F-EF4F-8505-F011-D0368CD891D2}"/>
              </a:ext>
            </a:extLst>
          </p:cNvPr>
          <p:cNvSpPr>
            <a:spLocks noGrp="1"/>
          </p:cNvSpPr>
          <p:nvPr>
            <p:ph type="body" sz="quarter" idx="18" hasCustomPrompt="1"/>
          </p:nvPr>
        </p:nvSpPr>
        <p:spPr>
          <a:xfrm>
            <a:off x="4565916" y="182217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tabLst/>
              <a:defRPr sz="1600"/>
            </a:lvl2pPr>
          </a:lstStyle>
          <a:p>
            <a:pPr lvl="0"/>
            <a:r>
              <a:rPr lang="en-US"/>
              <a:t>Details</a:t>
            </a:r>
          </a:p>
          <a:p>
            <a:pPr lvl="1"/>
            <a:r>
              <a:rPr lang="en-US"/>
              <a:t>Details</a:t>
            </a:r>
          </a:p>
        </p:txBody>
      </p:sp>
      <p:sp>
        <p:nvSpPr>
          <p:cNvPr id="23" name="Rectangle 22">
            <a:extLst>
              <a:ext uri="{FF2B5EF4-FFF2-40B4-BE49-F238E27FC236}">
                <a16:creationId xmlns:a16="http://schemas.microsoft.com/office/drawing/2014/main" id="{4E125E86-B8B9-5838-4157-CF2FD81D3108}"/>
              </a:ext>
            </a:extLst>
          </p:cNvPr>
          <p:cNvSpPr/>
          <p:nvPr/>
        </p:nvSpPr>
        <p:spPr>
          <a:xfrm>
            <a:off x="8068096" y="154959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4" name="Text Placeholder 14">
            <a:extLst>
              <a:ext uri="{FF2B5EF4-FFF2-40B4-BE49-F238E27FC236}">
                <a16:creationId xmlns:a16="http://schemas.microsoft.com/office/drawing/2014/main" id="{C9999F6A-5EFA-B908-17BF-01A75B46069F}"/>
              </a:ext>
            </a:extLst>
          </p:cNvPr>
          <p:cNvSpPr>
            <a:spLocks noGrp="1"/>
          </p:cNvSpPr>
          <p:nvPr>
            <p:ph type="body" sz="quarter" idx="19" hasCustomPrompt="1"/>
          </p:nvPr>
        </p:nvSpPr>
        <p:spPr>
          <a:xfrm>
            <a:off x="8293854" y="1822172"/>
            <a:ext cx="3147833" cy="1553450"/>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287338">
              <a:tabLst/>
              <a:defRPr sz="1600"/>
            </a:lvl2pPr>
          </a:lstStyle>
          <a:p>
            <a:pPr lvl="0"/>
            <a:r>
              <a:rPr lang="en-US"/>
              <a:t>Details</a:t>
            </a:r>
          </a:p>
          <a:p>
            <a:pPr lvl="1"/>
            <a:r>
              <a:rPr lang="en-US"/>
              <a:t>Details</a:t>
            </a:r>
          </a:p>
        </p:txBody>
      </p:sp>
      <p:sp>
        <p:nvSpPr>
          <p:cNvPr id="46" name="Rectangle 45">
            <a:extLst>
              <a:ext uri="{FF2B5EF4-FFF2-40B4-BE49-F238E27FC236}">
                <a16:creationId xmlns:a16="http://schemas.microsoft.com/office/drawing/2014/main" id="{76E970AE-A4BE-3D1B-6AB4-3F4AD392E08F}"/>
              </a:ext>
            </a:extLst>
          </p:cNvPr>
          <p:cNvSpPr/>
          <p:nvPr/>
        </p:nvSpPr>
        <p:spPr>
          <a:xfrm>
            <a:off x="592122" y="422421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7" name="Text Placeholder 14">
            <a:extLst>
              <a:ext uri="{FF2B5EF4-FFF2-40B4-BE49-F238E27FC236}">
                <a16:creationId xmlns:a16="http://schemas.microsoft.com/office/drawing/2014/main" id="{7F44467F-07CF-F842-DC43-294893EA70D8}"/>
              </a:ext>
            </a:extLst>
          </p:cNvPr>
          <p:cNvSpPr>
            <a:spLocks noGrp="1"/>
          </p:cNvSpPr>
          <p:nvPr>
            <p:ph type="body" sz="quarter" idx="20" hasCustomPrompt="1"/>
          </p:nvPr>
        </p:nvSpPr>
        <p:spPr>
          <a:xfrm>
            <a:off x="817880" y="449679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tabLst/>
              <a:defRPr sz="1600"/>
            </a:lvl2pPr>
          </a:lstStyle>
          <a:p>
            <a:pPr lvl="0"/>
            <a:r>
              <a:rPr lang="en-US"/>
              <a:t>Details</a:t>
            </a:r>
          </a:p>
          <a:p>
            <a:pPr lvl="1"/>
            <a:r>
              <a:rPr lang="en-US"/>
              <a:t>Details</a:t>
            </a:r>
          </a:p>
        </p:txBody>
      </p:sp>
      <p:sp>
        <p:nvSpPr>
          <p:cNvPr id="50" name="Text Placeholder 14">
            <a:extLst>
              <a:ext uri="{FF2B5EF4-FFF2-40B4-BE49-F238E27FC236}">
                <a16:creationId xmlns:a16="http://schemas.microsoft.com/office/drawing/2014/main" id="{E66A3B37-F6A4-17C6-349F-F996AA9D0829}"/>
              </a:ext>
            </a:extLst>
          </p:cNvPr>
          <p:cNvSpPr>
            <a:spLocks noGrp="1"/>
          </p:cNvSpPr>
          <p:nvPr>
            <p:ph type="body" sz="quarter" idx="22" hasCustomPrompt="1"/>
          </p:nvPr>
        </p:nvSpPr>
        <p:spPr>
          <a:xfrm>
            <a:off x="592121" y="3756172"/>
            <a:ext cx="3592254" cy="468047"/>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6" name="Text Placeholder 14">
            <a:extLst>
              <a:ext uri="{FF2B5EF4-FFF2-40B4-BE49-F238E27FC236}">
                <a16:creationId xmlns:a16="http://schemas.microsoft.com/office/drawing/2014/main" id="{21ECF6FA-F6CD-675C-CB51-4748A6D8A3E0}"/>
              </a:ext>
            </a:extLst>
          </p:cNvPr>
          <p:cNvSpPr>
            <a:spLocks noGrp="1"/>
          </p:cNvSpPr>
          <p:nvPr>
            <p:ph type="body" sz="quarter" idx="24" hasCustomPrompt="1"/>
          </p:nvPr>
        </p:nvSpPr>
        <p:spPr>
          <a:xfrm>
            <a:off x="8068227" y="3756172"/>
            <a:ext cx="3592254" cy="477673"/>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57" name="Rectangle 56">
            <a:extLst>
              <a:ext uri="{FF2B5EF4-FFF2-40B4-BE49-F238E27FC236}">
                <a16:creationId xmlns:a16="http://schemas.microsoft.com/office/drawing/2014/main" id="{7FD322C1-67E3-3050-F6AA-7C8C7CA78137}"/>
              </a:ext>
            </a:extLst>
          </p:cNvPr>
          <p:cNvSpPr/>
          <p:nvPr/>
        </p:nvSpPr>
        <p:spPr>
          <a:xfrm>
            <a:off x="4340158" y="422421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9" name="Text Placeholder 14">
            <a:extLst>
              <a:ext uri="{FF2B5EF4-FFF2-40B4-BE49-F238E27FC236}">
                <a16:creationId xmlns:a16="http://schemas.microsoft.com/office/drawing/2014/main" id="{12B36411-C678-0101-6C23-2AA9912BE627}"/>
              </a:ext>
            </a:extLst>
          </p:cNvPr>
          <p:cNvSpPr>
            <a:spLocks noGrp="1"/>
          </p:cNvSpPr>
          <p:nvPr>
            <p:ph type="body" sz="quarter" idx="25" hasCustomPrompt="1"/>
          </p:nvPr>
        </p:nvSpPr>
        <p:spPr>
          <a:xfrm>
            <a:off x="4565916" y="4496791"/>
            <a:ext cx="3147833" cy="1553451"/>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317500">
              <a:tabLst/>
              <a:defRPr sz="1600"/>
            </a:lvl2pPr>
          </a:lstStyle>
          <a:p>
            <a:pPr lvl="0"/>
            <a:r>
              <a:rPr lang="en-US"/>
              <a:t>Details</a:t>
            </a:r>
          </a:p>
          <a:p>
            <a:pPr lvl="1"/>
            <a:r>
              <a:rPr lang="en-US"/>
              <a:t>Details</a:t>
            </a:r>
          </a:p>
        </p:txBody>
      </p:sp>
      <p:sp>
        <p:nvSpPr>
          <p:cNvPr id="60" name="Rectangle 59">
            <a:extLst>
              <a:ext uri="{FF2B5EF4-FFF2-40B4-BE49-F238E27FC236}">
                <a16:creationId xmlns:a16="http://schemas.microsoft.com/office/drawing/2014/main" id="{DDBDBF0B-E402-9DA4-014E-5DF84C992F7C}"/>
              </a:ext>
            </a:extLst>
          </p:cNvPr>
          <p:cNvSpPr/>
          <p:nvPr/>
        </p:nvSpPr>
        <p:spPr>
          <a:xfrm>
            <a:off x="8068096" y="4224219"/>
            <a:ext cx="3592253" cy="20165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1" name="Text Placeholder 14">
            <a:extLst>
              <a:ext uri="{FF2B5EF4-FFF2-40B4-BE49-F238E27FC236}">
                <a16:creationId xmlns:a16="http://schemas.microsoft.com/office/drawing/2014/main" id="{D45AC54A-3134-A191-94AD-023C969D0AE9}"/>
              </a:ext>
            </a:extLst>
          </p:cNvPr>
          <p:cNvSpPr>
            <a:spLocks noGrp="1"/>
          </p:cNvSpPr>
          <p:nvPr>
            <p:ph type="body" sz="quarter" idx="26" hasCustomPrompt="1"/>
          </p:nvPr>
        </p:nvSpPr>
        <p:spPr>
          <a:xfrm>
            <a:off x="8293854" y="4496792"/>
            <a:ext cx="3147833" cy="1553450"/>
          </a:xfrm>
        </p:spPr>
        <p:txBody>
          <a:bodyPr>
            <a:noAutofit/>
          </a:bodyPr>
          <a:lstStyle>
            <a:lvl1pPr marL="228600" indent="-228600" algn="l">
              <a:buFont typeface="Arial" panose="020B0604020202020204" pitchFamily="34" charset="0"/>
              <a:buChar char="•"/>
              <a:defRPr sz="1600" b="0">
                <a:solidFill>
                  <a:schemeClr val="tx1"/>
                </a:solidFill>
              </a:defRPr>
            </a:lvl1pPr>
            <a:lvl2pPr marL="573088" indent="-287338">
              <a:tabLst/>
              <a:defRPr sz="1600"/>
            </a:lvl2pPr>
          </a:lstStyle>
          <a:p>
            <a:pPr lvl="0"/>
            <a:r>
              <a:rPr lang="en-US"/>
              <a:t>Details</a:t>
            </a:r>
          </a:p>
          <a:p>
            <a:pPr lvl="1"/>
            <a:r>
              <a:rPr lang="en-US"/>
              <a:t>Details</a:t>
            </a:r>
          </a:p>
        </p:txBody>
      </p:sp>
      <p:sp>
        <p:nvSpPr>
          <p:cNvPr id="5" name="Slide Number Placeholder 5">
            <a:extLst>
              <a:ext uri="{FF2B5EF4-FFF2-40B4-BE49-F238E27FC236}">
                <a16:creationId xmlns:a16="http://schemas.microsoft.com/office/drawing/2014/main" id="{57EE3B3C-B23A-F591-8DD5-417ACB0AAC3E}"/>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7" name="Text Placeholder 14">
            <a:extLst>
              <a:ext uri="{FF2B5EF4-FFF2-40B4-BE49-F238E27FC236}">
                <a16:creationId xmlns:a16="http://schemas.microsoft.com/office/drawing/2014/main" id="{615B6AB4-205A-9866-479E-FAFAE3AFAB96}"/>
              </a:ext>
            </a:extLst>
          </p:cNvPr>
          <p:cNvSpPr>
            <a:spLocks noGrp="1"/>
          </p:cNvSpPr>
          <p:nvPr>
            <p:ph type="body" sz="quarter" idx="17" hasCustomPrompt="1"/>
          </p:nvPr>
        </p:nvSpPr>
        <p:spPr>
          <a:xfrm>
            <a:off x="8068227" y="1081552"/>
            <a:ext cx="3592254" cy="477673"/>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8" name="Text Placeholder 14">
            <a:extLst>
              <a:ext uri="{FF2B5EF4-FFF2-40B4-BE49-F238E27FC236}">
                <a16:creationId xmlns:a16="http://schemas.microsoft.com/office/drawing/2014/main" id="{BBFBDEE6-CD2E-CF63-25A8-6A4C77A4CF74}"/>
              </a:ext>
            </a:extLst>
          </p:cNvPr>
          <p:cNvSpPr>
            <a:spLocks noGrp="1"/>
          </p:cNvSpPr>
          <p:nvPr>
            <p:ph type="body" sz="quarter" idx="23" hasCustomPrompt="1"/>
          </p:nvPr>
        </p:nvSpPr>
        <p:spPr>
          <a:xfrm>
            <a:off x="4323516" y="3765798"/>
            <a:ext cx="3592251" cy="468047"/>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Tree>
    <p:extLst>
      <p:ext uri="{BB962C8B-B14F-4D97-AF65-F5344CB8AC3E}">
        <p14:creationId xmlns:p14="http://schemas.microsoft.com/office/powerpoint/2010/main" val="799471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Columns - image">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4A19FB1-B4BE-BC9B-A587-32C31D922709}"/>
              </a:ext>
            </a:extLst>
          </p:cNvPr>
          <p:cNvSpPr/>
          <p:nvPr/>
        </p:nvSpPr>
        <p:spPr>
          <a:xfrm>
            <a:off x="592122" y="1159917"/>
            <a:ext cx="3582313" cy="17345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Rectangle 36">
            <a:extLst>
              <a:ext uri="{FF2B5EF4-FFF2-40B4-BE49-F238E27FC236}">
                <a16:creationId xmlns:a16="http://schemas.microsoft.com/office/drawing/2014/main" id="{7B9F332E-9484-2A8A-4198-868A3834E020}"/>
              </a:ext>
            </a:extLst>
          </p:cNvPr>
          <p:cNvSpPr/>
          <p:nvPr/>
        </p:nvSpPr>
        <p:spPr>
          <a:xfrm>
            <a:off x="8061308" y="1153886"/>
            <a:ext cx="3582313" cy="173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Rectangle 37">
            <a:extLst>
              <a:ext uri="{FF2B5EF4-FFF2-40B4-BE49-F238E27FC236}">
                <a16:creationId xmlns:a16="http://schemas.microsoft.com/office/drawing/2014/main" id="{3BF8FC0D-2F47-EB70-EDC2-4B74882D85CB}"/>
              </a:ext>
            </a:extLst>
          </p:cNvPr>
          <p:cNvSpPr/>
          <p:nvPr/>
        </p:nvSpPr>
        <p:spPr>
          <a:xfrm>
            <a:off x="4334134" y="1153886"/>
            <a:ext cx="3582313" cy="173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34" name="Rectangle 33">
            <a:extLst>
              <a:ext uri="{FF2B5EF4-FFF2-40B4-BE49-F238E27FC236}">
                <a16:creationId xmlns:a16="http://schemas.microsoft.com/office/drawing/2014/main" id="{96302130-4806-B12C-BBBA-5BA29195AB30}"/>
              </a:ext>
            </a:extLst>
          </p:cNvPr>
          <p:cNvSpPr/>
          <p:nvPr/>
        </p:nvSpPr>
        <p:spPr>
          <a:xfrm>
            <a:off x="592122" y="2991371"/>
            <a:ext cx="3582313" cy="3263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Text Placeholder 14">
            <a:extLst>
              <a:ext uri="{FF2B5EF4-FFF2-40B4-BE49-F238E27FC236}">
                <a16:creationId xmlns:a16="http://schemas.microsoft.com/office/drawing/2014/main" id="{0DFBF480-6BF1-DAFD-0379-F6FD4D63262B}"/>
              </a:ext>
            </a:extLst>
          </p:cNvPr>
          <p:cNvSpPr>
            <a:spLocks noGrp="1"/>
          </p:cNvSpPr>
          <p:nvPr>
            <p:ph type="body" sz="quarter" idx="14" hasCustomPrompt="1"/>
          </p:nvPr>
        </p:nvSpPr>
        <p:spPr>
          <a:xfrm>
            <a:off x="817881" y="3257544"/>
            <a:ext cx="3147832" cy="2647133"/>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45" name="Text Placeholder 10">
            <a:extLst>
              <a:ext uri="{FF2B5EF4-FFF2-40B4-BE49-F238E27FC236}">
                <a16:creationId xmlns:a16="http://schemas.microsoft.com/office/drawing/2014/main" id="{136BDE39-5514-D5B7-FEED-09B02085F0CC}"/>
              </a:ext>
            </a:extLst>
          </p:cNvPr>
          <p:cNvSpPr>
            <a:spLocks noGrp="1"/>
          </p:cNvSpPr>
          <p:nvPr>
            <p:ph type="body" sz="quarter" idx="24" hasCustomPrompt="1"/>
          </p:nvPr>
        </p:nvSpPr>
        <p:spPr>
          <a:xfrm>
            <a:off x="1027296" y="2503725"/>
            <a:ext cx="2601769" cy="384713"/>
          </a:xfrm>
        </p:spPr>
        <p:txBody>
          <a:bodyPr>
            <a:noAutofit/>
          </a:bodyPr>
          <a:lstStyle>
            <a:lvl1pPr marL="0" indent="0" algn="ctr">
              <a:buNone/>
              <a:defRPr sz="1600">
                <a:solidFill>
                  <a:schemeClr val="bg2"/>
                </a:solidFill>
              </a:defRPr>
            </a:lvl1pPr>
          </a:lstStyle>
          <a:p>
            <a:r>
              <a:rPr lang="en-US"/>
              <a:t>Product / service 1</a:t>
            </a:r>
          </a:p>
        </p:txBody>
      </p:sp>
      <p:sp>
        <p:nvSpPr>
          <p:cNvPr id="46" name="Text Placeholder 10">
            <a:extLst>
              <a:ext uri="{FF2B5EF4-FFF2-40B4-BE49-F238E27FC236}">
                <a16:creationId xmlns:a16="http://schemas.microsoft.com/office/drawing/2014/main" id="{6EE62B62-528D-49F7-D034-35A57E7093F0}"/>
              </a:ext>
            </a:extLst>
          </p:cNvPr>
          <p:cNvSpPr>
            <a:spLocks noGrp="1"/>
          </p:cNvSpPr>
          <p:nvPr>
            <p:ph type="body" sz="quarter" idx="25" hasCustomPrompt="1"/>
          </p:nvPr>
        </p:nvSpPr>
        <p:spPr>
          <a:xfrm>
            <a:off x="4837296" y="2503725"/>
            <a:ext cx="2601769" cy="384713"/>
          </a:xfrm>
        </p:spPr>
        <p:txBody>
          <a:bodyPr>
            <a:noAutofit/>
          </a:bodyPr>
          <a:lstStyle>
            <a:lvl1pPr marL="0" indent="0" algn="ctr">
              <a:buNone/>
              <a:defRPr sz="1600">
                <a:solidFill>
                  <a:schemeClr val="bg2"/>
                </a:solidFill>
              </a:defRPr>
            </a:lvl1pPr>
          </a:lstStyle>
          <a:p>
            <a:r>
              <a:rPr lang="en-US"/>
              <a:t>Product / service 2</a:t>
            </a:r>
          </a:p>
        </p:txBody>
      </p:sp>
      <p:sp>
        <p:nvSpPr>
          <p:cNvPr id="47" name="Text Placeholder 10">
            <a:extLst>
              <a:ext uri="{FF2B5EF4-FFF2-40B4-BE49-F238E27FC236}">
                <a16:creationId xmlns:a16="http://schemas.microsoft.com/office/drawing/2014/main" id="{E6A3827F-88B0-4758-6117-9B3C1FDE0A21}"/>
              </a:ext>
            </a:extLst>
          </p:cNvPr>
          <p:cNvSpPr>
            <a:spLocks noGrp="1"/>
          </p:cNvSpPr>
          <p:nvPr>
            <p:ph type="body" sz="quarter" idx="26" hasCustomPrompt="1"/>
          </p:nvPr>
        </p:nvSpPr>
        <p:spPr>
          <a:xfrm>
            <a:off x="8581981" y="2503725"/>
            <a:ext cx="2601769" cy="384713"/>
          </a:xfrm>
        </p:spPr>
        <p:txBody>
          <a:bodyPr>
            <a:noAutofit/>
          </a:bodyPr>
          <a:lstStyle>
            <a:lvl1pPr marL="0" indent="0" algn="ctr">
              <a:buNone/>
              <a:defRPr sz="1600">
                <a:solidFill>
                  <a:schemeClr val="bg2"/>
                </a:solidFill>
              </a:defRPr>
            </a:lvl1pPr>
          </a:lstStyle>
          <a:p>
            <a:r>
              <a:rPr lang="en-US"/>
              <a:t>Product / service 3</a:t>
            </a:r>
          </a:p>
        </p:txBody>
      </p:sp>
      <p:sp>
        <p:nvSpPr>
          <p:cNvPr id="48" name="Rectangle 47">
            <a:extLst>
              <a:ext uri="{FF2B5EF4-FFF2-40B4-BE49-F238E27FC236}">
                <a16:creationId xmlns:a16="http://schemas.microsoft.com/office/drawing/2014/main" id="{9CEFF948-B150-6703-4E66-CF3581C7F887}"/>
              </a:ext>
            </a:extLst>
          </p:cNvPr>
          <p:cNvSpPr/>
          <p:nvPr/>
        </p:nvSpPr>
        <p:spPr>
          <a:xfrm>
            <a:off x="4336807" y="2991371"/>
            <a:ext cx="3582313" cy="3263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9" name="Text Placeholder 14">
            <a:extLst>
              <a:ext uri="{FF2B5EF4-FFF2-40B4-BE49-F238E27FC236}">
                <a16:creationId xmlns:a16="http://schemas.microsoft.com/office/drawing/2014/main" id="{D70D2EB1-294C-8C08-BD3E-DF9591ACEB25}"/>
              </a:ext>
            </a:extLst>
          </p:cNvPr>
          <p:cNvSpPr>
            <a:spLocks noGrp="1"/>
          </p:cNvSpPr>
          <p:nvPr>
            <p:ph type="body" sz="quarter" idx="27" hasCustomPrompt="1"/>
          </p:nvPr>
        </p:nvSpPr>
        <p:spPr>
          <a:xfrm>
            <a:off x="4562566" y="3257544"/>
            <a:ext cx="3147832" cy="2647133"/>
          </a:xfrm>
        </p:spPr>
        <p:txBody>
          <a:bodyPr>
            <a:noAutofit/>
          </a:bodyPr>
          <a:lstStyle>
            <a:lvl1pPr marL="228600" indent="-228600" algn="l">
              <a:buFont typeface="Arial" panose="020B0604020202020204" pitchFamily="34" charset="0"/>
              <a:buChar char="•"/>
              <a:defRPr sz="1600" b="0">
                <a:solidFill>
                  <a:schemeClr val="tx1"/>
                </a:solidFill>
              </a:defRPr>
            </a:lvl1pPr>
            <a:lvl2pPr marL="522288"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50" name="Rectangle 49">
            <a:extLst>
              <a:ext uri="{FF2B5EF4-FFF2-40B4-BE49-F238E27FC236}">
                <a16:creationId xmlns:a16="http://schemas.microsoft.com/office/drawing/2014/main" id="{DBE9579F-26EA-7E69-BAF7-18686B4605AB}"/>
              </a:ext>
            </a:extLst>
          </p:cNvPr>
          <p:cNvSpPr/>
          <p:nvPr/>
        </p:nvSpPr>
        <p:spPr>
          <a:xfrm>
            <a:off x="8070607" y="2991371"/>
            <a:ext cx="3582313" cy="32633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1" name="Text Placeholder 14">
            <a:extLst>
              <a:ext uri="{FF2B5EF4-FFF2-40B4-BE49-F238E27FC236}">
                <a16:creationId xmlns:a16="http://schemas.microsoft.com/office/drawing/2014/main" id="{B60B92FD-11AE-8162-8A7E-555F2D2F2A72}"/>
              </a:ext>
            </a:extLst>
          </p:cNvPr>
          <p:cNvSpPr>
            <a:spLocks noGrp="1"/>
          </p:cNvSpPr>
          <p:nvPr>
            <p:ph type="body" sz="quarter" idx="28" hasCustomPrompt="1"/>
          </p:nvPr>
        </p:nvSpPr>
        <p:spPr>
          <a:xfrm>
            <a:off x="8296366" y="3257544"/>
            <a:ext cx="3147832" cy="2647133"/>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65" name="Oval 64">
            <a:extLst>
              <a:ext uri="{FF2B5EF4-FFF2-40B4-BE49-F238E27FC236}">
                <a16:creationId xmlns:a16="http://schemas.microsoft.com/office/drawing/2014/main" id="{8868A9DC-84AF-8CC6-DE85-6CCAEEF8E237}"/>
              </a:ext>
            </a:extLst>
          </p:cNvPr>
          <p:cNvSpPr/>
          <p:nvPr/>
        </p:nvSpPr>
        <p:spPr>
          <a:xfrm>
            <a:off x="1774963" y="1336109"/>
            <a:ext cx="1105787" cy="110578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9" name="Oval 68">
            <a:extLst>
              <a:ext uri="{FF2B5EF4-FFF2-40B4-BE49-F238E27FC236}">
                <a16:creationId xmlns:a16="http://schemas.microsoft.com/office/drawing/2014/main" id="{1A58FFD1-C2C1-744A-4E9A-51DAB17B26B0}"/>
              </a:ext>
            </a:extLst>
          </p:cNvPr>
          <p:cNvSpPr/>
          <p:nvPr/>
        </p:nvSpPr>
        <p:spPr>
          <a:xfrm>
            <a:off x="5572673" y="1336109"/>
            <a:ext cx="1105787" cy="110578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3" name="Oval 72">
            <a:extLst>
              <a:ext uri="{FF2B5EF4-FFF2-40B4-BE49-F238E27FC236}">
                <a16:creationId xmlns:a16="http://schemas.microsoft.com/office/drawing/2014/main" id="{B9E085CB-C292-979F-5B03-690FBEDAE070}"/>
              </a:ext>
            </a:extLst>
          </p:cNvPr>
          <p:cNvSpPr/>
          <p:nvPr/>
        </p:nvSpPr>
        <p:spPr>
          <a:xfrm>
            <a:off x="9245021" y="1336109"/>
            <a:ext cx="1105787" cy="110578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Picture Placeholder 22">
            <a:extLst>
              <a:ext uri="{FF2B5EF4-FFF2-40B4-BE49-F238E27FC236}">
                <a16:creationId xmlns:a16="http://schemas.microsoft.com/office/drawing/2014/main" id="{DE7454F8-3F13-DA14-49FF-7C927C2CF6F8}"/>
              </a:ext>
            </a:extLst>
          </p:cNvPr>
          <p:cNvSpPr>
            <a:spLocks noGrp="1"/>
          </p:cNvSpPr>
          <p:nvPr>
            <p:ph type="pic" sz="quarter" idx="51" hasCustomPrompt="1"/>
          </p:nvPr>
        </p:nvSpPr>
        <p:spPr>
          <a:xfrm>
            <a:off x="1774963" y="1334080"/>
            <a:ext cx="1105788" cy="1105787"/>
          </a:xfrm>
          <a:prstGeom prst="ellipse">
            <a:avLst/>
          </a:prstGeom>
        </p:spPr>
        <p:txBody>
          <a:bodyPr anchor="ctr">
            <a:noAutofit/>
          </a:bodyPr>
          <a:lstStyle>
            <a:lvl1pPr marL="0" indent="0" algn="ctr">
              <a:buFontTx/>
              <a:buNone/>
              <a:defRPr sz="1200"/>
            </a:lvl1pPr>
          </a:lstStyle>
          <a:p>
            <a:r>
              <a:rPr lang="en-US"/>
              <a:t>Click to insert image</a:t>
            </a:r>
          </a:p>
        </p:txBody>
      </p:sp>
      <p:sp>
        <p:nvSpPr>
          <p:cNvPr id="5" name="Picture Placeholder 22">
            <a:extLst>
              <a:ext uri="{FF2B5EF4-FFF2-40B4-BE49-F238E27FC236}">
                <a16:creationId xmlns:a16="http://schemas.microsoft.com/office/drawing/2014/main" id="{380F5CC6-B387-EBA8-B0E5-B76646AA89A5}"/>
              </a:ext>
            </a:extLst>
          </p:cNvPr>
          <p:cNvSpPr>
            <a:spLocks noGrp="1"/>
          </p:cNvSpPr>
          <p:nvPr>
            <p:ph type="pic" sz="quarter" idx="52" hasCustomPrompt="1"/>
          </p:nvPr>
        </p:nvSpPr>
        <p:spPr>
          <a:xfrm>
            <a:off x="5567575" y="1334080"/>
            <a:ext cx="1105788" cy="1105787"/>
          </a:xfrm>
          <a:prstGeom prst="ellipse">
            <a:avLst/>
          </a:prstGeom>
        </p:spPr>
        <p:txBody>
          <a:bodyPr anchor="ctr">
            <a:noAutofit/>
          </a:bodyPr>
          <a:lstStyle>
            <a:lvl1pPr marL="0" indent="0" algn="ctr">
              <a:buFontTx/>
              <a:buNone/>
              <a:defRPr sz="1200"/>
            </a:lvl1pPr>
          </a:lstStyle>
          <a:p>
            <a:r>
              <a:rPr lang="en-US"/>
              <a:t>Click to insert image</a:t>
            </a:r>
          </a:p>
        </p:txBody>
      </p:sp>
      <p:sp>
        <p:nvSpPr>
          <p:cNvPr id="6" name="Picture Placeholder 22">
            <a:extLst>
              <a:ext uri="{FF2B5EF4-FFF2-40B4-BE49-F238E27FC236}">
                <a16:creationId xmlns:a16="http://schemas.microsoft.com/office/drawing/2014/main" id="{37A51A61-7D60-26F7-95F2-838B5B2B4826}"/>
              </a:ext>
            </a:extLst>
          </p:cNvPr>
          <p:cNvSpPr>
            <a:spLocks noGrp="1"/>
          </p:cNvSpPr>
          <p:nvPr>
            <p:ph type="pic" sz="quarter" idx="53" hasCustomPrompt="1"/>
          </p:nvPr>
        </p:nvSpPr>
        <p:spPr>
          <a:xfrm>
            <a:off x="9243585" y="1334080"/>
            <a:ext cx="1105788" cy="1105787"/>
          </a:xfrm>
          <a:prstGeom prst="ellipse">
            <a:avLst/>
          </a:prstGeom>
        </p:spPr>
        <p:txBody>
          <a:bodyPr anchor="ctr">
            <a:noAutofit/>
          </a:bodyPr>
          <a:lstStyle>
            <a:lvl1pPr marL="0" indent="0" algn="ctr">
              <a:buFontTx/>
              <a:buNone/>
              <a:defRPr sz="1200"/>
            </a:lvl1pPr>
          </a:lstStyle>
          <a:p>
            <a:r>
              <a:rPr lang="en-US"/>
              <a:t>Click to insert image</a:t>
            </a:r>
          </a:p>
        </p:txBody>
      </p:sp>
      <p:sp>
        <p:nvSpPr>
          <p:cNvPr id="22" name="Slide Number Placeholder 5">
            <a:extLst>
              <a:ext uri="{FF2B5EF4-FFF2-40B4-BE49-F238E27FC236}">
                <a16:creationId xmlns:a16="http://schemas.microsoft.com/office/drawing/2014/main" id="{A92C334A-4B1E-B595-FD94-67AAC32B975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38400566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 Column - multi color">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6B882D49-BEDF-F2F3-7BAF-4891F6FCB994}"/>
              </a:ext>
            </a:extLst>
          </p:cNvPr>
          <p:cNvSpPr>
            <a:spLocks noGrp="1"/>
          </p:cNvSpPr>
          <p:nvPr>
            <p:ph type="body" sz="quarter" idx="31" hasCustomPrompt="1"/>
          </p:nvPr>
        </p:nvSpPr>
        <p:spPr>
          <a:xfrm>
            <a:off x="794972"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a:t>Details</a:t>
            </a:r>
          </a:p>
          <a:p>
            <a:pPr lvl="1"/>
            <a:r>
              <a:rPr lang="en-US"/>
              <a:t>Details</a:t>
            </a:r>
          </a:p>
        </p:txBody>
      </p:sp>
      <p:sp>
        <p:nvSpPr>
          <p:cNvPr id="20" name="Title 1">
            <a:extLst>
              <a:ext uri="{FF2B5EF4-FFF2-40B4-BE49-F238E27FC236}">
                <a16:creationId xmlns:a16="http://schemas.microsoft.com/office/drawing/2014/main" id="{10E25470-5C4E-6780-F67E-3E085CCDAA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19" name="Text Placeholder 14">
            <a:extLst>
              <a:ext uri="{FF2B5EF4-FFF2-40B4-BE49-F238E27FC236}">
                <a16:creationId xmlns:a16="http://schemas.microsoft.com/office/drawing/2014/main" id="{E7CFE919-5684-AE01-9AC2-D72785CD4B95}"/>
              </a:ext>
            </a:extLst>
          </p:cNvPr>
          <p:cNvSpPr>
            <a:spLocks noGrp="1"/>
          </p:cNvSpPr>
          <p:nvPr>
            <p:ph type="body" sz="quarter" idx="19" hasCustomPrompt="1"/>
          </p:nvPr>
        </p:nvSpPr>
        <p:spPr>
          <a:xfrm>
            <a:off x="8762871" y="1310908"/>
            <a:ext cx="2501120" cy="824746"/>
          </a:xfrm>
          <a:solidFill>
            <a:schemeClr val="accent4"/>
          </a:solidFill>
        </p:spPr>
        <p:txBody>
          <a:bodyPr anchor="ctr">
            <a:noAutofit/>
          </a:bodyPr>
          <a:lstStyle>
            <a:lvl1pPr marL="0" indent="0" algn="ctr">
              <a:spcBef>
                <a:spcPts val="0"/>
              </a:spcBef>
              <a:buNone/>
              <a:defRPr sz="1800" b="1">
                <a:solidFill>
                  <a:schemeClr val="bg1"/>
                </a:solidFill>
              </a:defRPr>
            </a:lvl1pPr>
          </a:lstStyle>
          <a:p>
            <a:pPr lvl="0"/>
            <a:r>
              <a:rPr lang="en-US"/>
              <a:t>Header</a:t>
            </a:r>
          </a:p>
        </p:txBody>
      </p:sp>
      <p:sp>
        <p:nvSpPr>
          <p:cNvPr id="37" name="Text Placeholder 14">
            <a:extLst>
              <a:ext uri="{FF2B5EF4-FFF2-40B4-BE49-F238E27FC236}">
                <a16:creationId xmlns:a16="http://schemas.microsoft.com/office/drawing/2014/main" id="{8A24C44F-4097-2044-42C9-230F687494A3}"/>
              </a:ext>
            </a:extLst>
          </p:cNvPr>
          <p:cNvSpPr>
            <a:spLocks noGrp="1"/>
          </p:cNvSpPr>
          <p:nvPr>
            <p:ph type="body" sz="quarter" idx="21" hasCustomPrompt="1"/>
          </p:nvPr>
        </p:nvSpPr>
        <p:spPr>
          <a:xfrm>
            <a:off x="8762871" y="5861761"/>
            <a:ext cx="2501120" cy="365126"/>
          </a:xfrm>
          <a:solidFill>
            <a:schemeClr val="accent4"/>
          </a:solidFill>
        </p:spPr>
        <p:txBody>
          <a:bodyPr anchor="ctr">
            <a:noAutofit/>
          </a:bodyPr>
          <a:lstStyle>
            <a:lvl1pPr marL="0" indent="0" algn="ctr">
              <a:buNone/>
              <a:defRPr sz="1100" b="0">
                <a:solidFill>
                  <a:schemeClr val="bg1"/>
                </a:solidFill>
              </a:defRPr>
            </a:lvl1pPr>
          </a:lstStyle>
          <a:p>
            <a:pPr lvl="0"/>
            <a:r>
              <a:rPr lang="en-US"/>
              <a:t>Subtitle</a:t>
            </a:r>
          </a:p>
        </p:txBody>
      </p:sp>
      <p:sp>
        <p:nvSpPr>
          <p:cNvPr id="62" name="Text Placeholder 14">
            <a:extLst>
              <a:ext uri="{FF2B5EF4-FFF2-40B4-BE49-F238E27FC236}">
                <a16:creationId xmlns:a16="http://schemas.microsoft.com/office/drawing/2014/main" id="{F5BBED6B-FBCE-A04C-6FB7-681747191433}"/>
              </a:ext>
            </a:extLst>
          </p:cNvPr>
          <p:cNvSpPr>
            <a:spLocks noGrp="1"/>
          </p:cNvSpPr>
          <p:nvPr>
            <p:ph type="body" sz="quarter" idx="23" hasCustomPrompt="1"/>
          </p:nvPr>
        </p:nvSpPr>
        <p:spPr>
          <a:xfrm>
            <a:off x="6105914" y="1310908"/>
            <a:ext cx="2501120" cy="824746"/>
          </a:xfrm>
          <a:solidFill>
            <a:schemeClr val="accent1"/>
          </a:solidFill>
        </p:spPr>
        <p:txBody>
          <a:bodyPr anchor="ctr">
            <a:noAutofit/>
          </a:bodyPr>
          <a:lstStyle>
            <a:lvl1pPr marL="0" indent="0" algn="ctr">
              <a:spcBef>
                <a:spcPts val="0"/>
              </a:spcBef>
              <a:buNone/>
              <a:defRPr sz="1800" b="1">
                <a:solidFill>
                  <a:schemeClr val="bg1"/>
                </a:solidFill>
              </a:defRPr>
            </a:lvl1pPr>
          </a:lstStyle>
          <a:p>
            <a:pPr lvl="0"/>
            <a:r>
              <a:rPr lang="en-US"/>
              <a:t>Header</a:t>
            </a:r>
          </a:p>
        </p:txBody>
      </p:sp>
      <p:sp>
        <p:nvSpPr>
          <p:cNvPr id="63" name="Text Placeholder 14">
            <a:extLst>
              <a:ext uri="{FF2B5EF4-FFF2-40B4-BE49-F238E27FC236}">
                <a16:creationId xmlns:a16="http://schemas.microsoft.com/office/drawing/2014/main" id="{9B2944F5-BE2D-30CF-E941-94996F18F73B}"/>
              </a:ext>
            </a:extLst>
          </p:cNvPr>
          <p:cNvSpPr>
            <a:spLocks noGrp="1"/>
          </p:cNvSpPr>
          <p:nvPr>
            <p:ph type="body" sz="quarter" idx="24" hasCustomPrompt="1"/>
          </p:nvPr>
        </p:nvSpPr>
        <p:spPr>
          <a:xfrm>
            <a:off x="6105914" y="5861761"/>
            <a:ext cx="2501120" cy="365126"/>
          </a:xfrm>
          <a:solidFill>
            <a:schemeClr val="accent1"/>
          </a:solidFill>
        </p:spPr>
        <p:txBody>
          <a:bodyPr anchor="ctr">
            <a:noAutofit/>
          </a:bodyPr>
          <a:lstStyle>
            <a:lvl1pPr marL="0" indent="0" algn="ctr">
              <a:buNone/>
              <a:defRPr sz="1100" b="0">
                <a:solidFill>
                  <a:schemeClr val="bg1"/>
                </a:solidFill>
              </a:defRPr>
            </a:lvl1pPr>
          </a:lstStyle>
          <a:p>
            <a:pPr lvl="0"/>
            <a:r>
              <a:rPr lang="en-US"/>
              <a:t>Subtitle</a:t>
            </a:r>
          </a:p>
        </p:txBody>
      </p:sp>
      <p:sp>
        <p:nvSpPr>
          <p:cNvPr id="65" name="Text Placeholder 14">
            <a:extLst>
              <a:ext uri="{FF2B5EF4-FFF2-40B4-BE49-F238E27FC236}">
                <a16:creationId xmlns:a16="http://schemas.microsoft.com/office/drawing/2014/main" id="{874FC897-ACFF-8B49-7628-578B5BF1F612}"/>
              </a:ext>
            </a:extLst>
          </p:cNvPr>
          <p:cNvSpPr>
            <a:spLocks noGrp="1"/>
          </p:cNvSpPr>
          <p:nvPr>
            <p:ph type="body" sz="quarter" idx="26" hasCustomPrompt="1"/>
          </p:nvPr>
        </p:nvSpPr>
        <p:spPr>
          <a:xfrm>
            <a:off x="3453766" y="1310908"/>
            <a:ext cx="2501120" cy="824746"/>
          </a:xfrm>
          <a:solidFill>
            <a:schemeClr val="accent3"/>
          </a:solidFill>
        </p:spPr>
        <p:txBody>
          <a:bodyPr anchor="ctr">
            <a:noAutofit/>
          </a:bodyPr>
          <a:lstStyle>
            <a:lvl1pPr marL="0" indent="0" algn="ctr">
              <a:spcBef>
                <a:spcPts val="0"/>
              </a:spcBef>
              <a:buNone/>
              <a:defRPr sz="1800" b="1">
                <a:solidFill>
                  <a:schemeClr val="bg1"/>
                </a:solidFill>
              </a:defRPr>
            </a:lvl1pPr>
          </a:lstStyle>
          <a:p>
            <a:pPr lvl="0"/>
            <a:r>
              <a:rPr lang="en-US"/>
              <a:t>Header</a:t>
            </a:r>
          </a:p>
        </p:txBody>
      </p:sp>
      <p:sp>
        <p:nvSpPr>
          <p:cNvPr id="66" name="Text Placeholder 14">
            <a:extLst>
              <a:ext uri="{FF2B5EF4-FFF2-40B4-BE49-F238E27FC236}">
                <a16:creationId xmlns:a16="http://schemas.microsoft.com/office/drawing/2014/main" id="{BA31D0A1-6B20-5268-FB58-3FE967984574}"/>
              </a:ext>
            </a:extLst>
          </p:cNvPr>
          <p:cNvSpPr>
            <a:spLocks noGrp="1"/>
          </p:cNvSpPr>
          <p:nvPr>
            <p:ph type="body" sz="quarter" idx="27" hasCustomPrompt="1"/>
          </p:nvPr>
        </p:nvSpPr>
        <p:spPr>
          <a:xfrm>
            <a:off x="3453766" y="5861761"/>
            <a:ext cx="2501120" cy="365126"/>
          </a:xfrm>
          <a:solidFill>
            <a:schemeClr val="accent3"/>
          </a:solidFill>
        </p:spPr>
        <p:txBody>
          <a:bodyPr anchor="ctr">
            <a:noAutofit/>
          </a:bodyPr>
          <a:lstStyle>
            <a:lvl1pPr marL="0" indent="0" algn="ctr">
              <a:buNone/>
              <a:defRPr sz="1100" b="0">
                <a:solidFill>
                  <a:schemeClr val="bg1"/>
                </a:solidFill>
              </a:defRPr>
            </a:lvl1pPr>
          </a:lstStyle>
          <a:p>
            <a:pPr lvl="0"/>
            <a:r>
              <a:rPr lang="en-US"/>
              <a:t>Subtitle</a:t>
            </a:r>
          </a:p>
        </p:txBody>
      </p:sp>
      <p:sp>
        <p:nvSpPr>
          <p:cNvPr id="68" name="Text Placeholder 14">
            <a:extLst>
              <a:ext uri="{FF2B5EF4-FFF2-40B4-BE49-F238E27FC236}">
                <a16:creationId xmlns:a16="http://schemas.microsoft.com/office/drawing/2014/main" id="{C61B4219-269F-62FE-52D3-3FBF2D8D99D1}"/>
              </a:ext>
            </a:extLst>
          </p:cNvPr>
          <p:cNvSpPr>
            <a:spLocks noGrp="1"/>
          </p:cNvSpPr>
          <p:nvPr>
            <p:ph type="body" sz="quarter" idx="29" hasCustomPrompt="1"/>
          </p:nvPr>
        </p:nvSpPr>
        <p:spPr>
          <a:xfrm>
            <a:off x="794973" y="1310908"/>
            <a:ext cx="2501120" cy="824746"/>
          </a:xfrm>
          <a:solidFill>
            <a:schemeClr val="tx2"/>
          </a:solidFill>
        </p:spPr>
        <p:txBody>
          <a:bodyPr anchor="ctr">
            <a:noAutofit/>
          </a:bodyPr>
          <a:lstStyle>
            <a:lvl1pPr marL="0" indent="0" algn="ctr">
              <a:spcBef>
                <a:spcPts val="0"/>
              </a:spcBef>
              <a:buNone/>
              <a:defRPr sz="1800" b="1">
                <a:solidFill>
                  <a:schemeClr val="bg1"/>
                </a:solidFill>
              </a:defRPr>
            </a:lvl1pPr>
          </a:lstStyle>
          <a:p>
            <a:pPr lvl="0"/>
            <a:r>
              <a:rPr lang="en-US"/>
              <a:t>Header</a:t>
            </a:r>
          </a:p>
        </p:txBody>
      </p:sp>
      <p:sp>
        <p:nvSpPr>
          <p:cNvPr id="69" name="Text Placeholder 14">
            <a:extLst>
              <a:ext uri="{FF2B5EF4-FFF2-40B4-BE49-F238E27FC236}">
                <a16:creationId xmlns:a16="http://schemas.microsoft.com/office/drawing/2014/main" id="{3CFB1190-4C5B-D50B-35F5-27755E4A8BE8}"/>
              </a:ext>
            </a:extLst>
          </p:cNvPr>
          <p:cNvSpPr>
            <a:spLocks noGrp="1"/>
          </p:cNvSpPr>
          <p:nvPr>
            <p:ph type="body" sz="quarter" idx="30" hasCustomPrompt="1"/>
          </p:nvPr>
        </p:nvSpPr>
        <p:spPr>
          <a:xfrm>
            <a:off x="794973" y="5861761"/>
            <a:ext cx="2501120" cy="365126"/>
          </a:xfrm>
          <a:solidFill>
            <a:schemeClr val="tx2"/>
          </a:solidFill>
        </p:spPr>
        <p:txBody>
          <a:bodyPr anchor="ctr">
            <a:noAutofit/>
          </a:bodyPr>
          <a:lstStyle>
            <a:lvl1pPr marL="0" indent="0" algn="ctr">
              <a:buNone/>
              <a:defRPr sz="1100" b="0">
                <a:solidFill>
                  <a:schemeClr val="bg1"/>
                </a:solidFill>
              </a:defRPr>
            </a:lvl1pPr>
          </a:lstStyle>
          <a:p>
            <a:pPr lvl="0"/>
            <a:r>
              <a:rPr lang="en-US"/>
              <a:t>Subtitle</a:t>
            </a:r>
          </a:p>
        </p:txBody>
      </p:sp>
      <p:sp>
        <p:nvSpPr>
          <p:cNvPr id="10" name="Text Placeholder 14">
            <a:extLst>
              <a:ext uri="{FF2B5EF4-FFF2-40B4-BE49-F238E27FC236}">
                <a16:creationId xmlns:a16="http://schemas.microsoft.com/office/drawing/2014/main" id="{54FF6E72-7560-1F82-5B0F-0CE4C3139806}"/>
              </a:ext>
            </a:extLst>
          </p:cNvPr>
          <p:cNvSpPr>
            <a:spLocks noGrp="1"/>
          </p:cNvSpPr>
          <p:nvPr>
            <p:ph type="body" sz="quarter" idx="32" hasCustomPrompt="1"/>
          </p:nvPr>
        </p:nvSpPr>
        <p:spPr>
          <a:xfrm>
            <a:off x="3453765"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a:t>Details</a:t>
            </a:r>
          </a:p>
          <a:p>
            <a:pPr lvl="1"/>
            <a:r>
              <a:rPr lang="en-US"/>
              <a:t>Details</a:t>
            </a:r>
          </a:p>
        </p:txBody>
      </p:sp>
      <p:sp>
        <p:nvSpPr>
          <p:cNvPr id="11" name="Text Placeholder 14">
            <a:extLst>
              <a:ext uri="{FF2B5EF4-FFF2-40B4-BE49-F238E27FC236}">
                <a16:creationId xmlns:a16="http://schemas.microsoft.com/office/drawing/2014/main" id="{77044152-867E-B574-15CB-F0628CB73911}"/>
              </a:ext>
            </a:extLst>
          </p:cNvPr>
          <p:cNvSpPr>
            <a:spLocks noGrp="1"/>
          </p:cNvSpPr>
          <p:nvPr>
            <p:ph type="body" sz="quarter" idx="33" hasCustomPrompt="1"/>
          </p:nvPr>
        </p:nvSpPr>
        <p:spPr>
          <a:xfrm>
            <a:off x="6105913"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a:t>Details</a:t>
            </a:r>
          </a:p>
          <a:p>
            <a:pPr lvl="1"/>
            <a:r>
              <a:rPr lang="en-US"/>
              <a:t>Details</a:t>
            </a:r>
          </a:p>
        </p:txBody>
      </p:sp>
      <p:sp>
        <p:nvSpPr>
          <p:cNvPr id="12" name="Text Placeholder 14">
            <a:extLst>
              <a:ext uri="{FF2B5EF4-FFF2-40B4-BE49-F238E27FC236}">
                <a16:creationId xmlns:a16="http://schemas.microsoft.com/office/drawing/2014/main" id="{12A422B2-5544-A6AC-67B0-45EF8A181EC6}"/>
              </a:ext>
            </a:extLst>
          </p:cNvPr>
          <p:cNvSpPr>
            <a:spLocks noGrp="1"/>
          </p:cNvSpPr>
          <p:nvPr>
            <p:ph type="body" sz="quarter" idx="34" hasCustomPrompt="1"/>
          </p:nvPr>
        </p:nvSpPr>
        <p:spPr>
          <a:xfrm>
            <a:off x="8762871" y="2135654"/>
            <a:ext cx="2501121" cy="3726108"/>
          </a:xfrm>
          <a:solidFill>
            <a:schemeClr val="bg2"/>
          </a:solidFill>
          <a:ln w="22225">
            <a:noFill/>
          </a:ln>
        </p:spPr>
        <p:txBody>
          <a:bodyPr lIns="137160" tIns="137160" rIns="137160" bIns="137160">
            <a:noAutofit/>
          </a:bodyPr>
          <a:lstStyle>
            <a:lvl1pPr marL="122238" indent="-122238" algn="l">
              <a:lnSpc>
                <a:spcPct val="120000"/>
              </a:lnSpc>
              <a:spcBef>
                <a:spcPts val="0"/>
              </a:spcBef>
              <a:spcAft>
                <a:spcPts val="0"/>
              </a:spcAft>
              <a:buFont typeface="Arial" panose="020B0604020202020204" pitchFamily="34" charset="0"/>
              <a:buChar char="•"/>
              <a:tabLst/>
              <a:defRPr sz="1000" b="0">
                <a:solidFill>
                  <a:schemeClr val="tx1"/>
                </a:solidFill>
              </a:defRPr>
            </a:lvl1pPr>
            <a:lvl2pPr marL="285750" indent="-174625">
              <a:lnSpc>
                <a:spcPct val="120000"/>
              </a:lnSpc>
              <a:tabLst/>
              <a:defRPr sz="1000"/>
            </a:lvl2pPr>
            <a:lvl3pPr marL="368300" indent="0">
              <a:lnSpc>
                <a:spcPct val="120000"/>
              </a:lnSpc>
              <a:buNone/>
              <a:tabLst/>
              <a:defRPr sz="1000"/>
            </a:lvl3pPr>
            <a:lvl4pPr marL="920750" indent="-234950">
              <a:lnSpc>
                <a:spcPct val="120000"/>
              </a:lnSpc>
              <a:tabLst/>
              <a:defRPr sz="1000"/>
            </a:lvl4pPr>
            <a:lvl5pPr marL="1146175" indent="-214313">
              <a:lnSpc>
                <a:spcPct val="120000"/>
              </a:lnSpc>
              <a:tabLst/>
              <a:defRPr sz="1000"/>
            </a:lvl5pPr>
          </a:lstStyle>
          <a:p>
            <a:pPr lvl="0"/>
            <a:r>
              <a:rPr lang="en-US"/>
              <a:t>Details</a:t>
            </a:r>
          </a:p>
          <a:p>
            <a:pPr lvl="1"/>
            <a:r>
              <a:rPr lang="en-US"/>
              <a:t>Details</a:t>
            </a:r>
          </a:p>
        </p:txBody>
      </p:sp>
      <p:sp>
        <p:nvSpPr>
          <p:cNvPr id="16" name="Slide Number Placeholder 5">
            <a:extLst>
              <a:ext uri="{FF2B5EF4-FFF2-40B4-BE49-F238E27FC236}">
                <a16:creationId xmlns:a16="http://schemas.microsoft.com/office/drawing/2014/main" id="{4DF31D31-DC61-FD91-F13F-465FD413509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935097212"/>
      </p:ext>
    </p:extLst>
  </p:cSld>
  <p:clrMapOvr>
    <a:masterClrMapping/>
  </p:clrMapOvr>
  <p:extLst>
    <p:ext uri="{DCECCB84-F9BA-43D5-87BE-67443E8EF086}">
      <p15:sldGuideLst xmlns:p15="http://schemas.microsoft.com/office/powerpoint/2012/main">
        <p15:guide id="3"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 columns duo">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1C24E3E-FE2A-0E18-D96C-66D9E3D184CC}"/>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4" name="Rectangle 3">
            <a:extLst>
              <a:ext uri="{FF2B5EF4-FFF2-40B4-BE49-F238E27FC236}">
                <a16:creationId xmlns:a16="http://schemas.microsoft.com/office/drawing/2014/main" id="{C3A425D3-1C83-872A-F811-8BDBB6EA1F3B}"/>
              </a:ext>
            </a:extLst>
          </p:cNvPr>
          <p:cNvSpPr/>
          <p:nvPr/>
        </p:nvSpPr>
        <p:spPr>
          <a:xfrm>
            <a:off x="594680" y="188172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45927FD8-C3A5-A295-8F59-62CCF6FD858E}"/>
              </a:ext>
            </a:extLst>
          </p:cNvPr>
          <p:cNvSpPr/>
          <p:nvPr/>
        </p:nvSpPr>
        <p:spPr>
          <a:xfrm>
            <a:off x="6179595" y="188172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36986839-0966-2D22-9877-9A6919F065A1}"/>
              </a:ext>
            </a:extLst>
          </p:cNvPr>
          <p:cNvSpPr/>
          <p:nvPr/>
        </p:nvSpPr>
        <p:spPr>
          <a:xfrm>
            <a:off x="594680" y="414486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29921B2F-7B68-3251-4CAB-4A8E1C883EE9}"/>
              </a:ext>
            </a:extLst>
          </p:cNvPr>
          <p:cNvSpPr/>
          <p:nvPr/>
        </p:nvSpPr>
        <p:spPr>
          <a:xfrm>
            <a:off x="6179595" y="4144865"/>
            <a:ext cx="5471925" cy="21757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Text Placeholder 14">
            <a:extLst>
              <a:ext uri="{FF2B5EF4-FFF2-40B4-BE49-F238E27FC236}">
                <a16:creationId xmlns:a16="http://schemas.microsoft.com/office/drawing/2014/main" id="{7FBCD742-C5E1-53D2-3307-462D8D29487F}"/>
              </a:ext>
            </a:extLst>
          </p:cNvPr>
          <p:cNvSpPr>
            <a:spLocks noGrp="1"/>
          </p:cNvSpPr>
          <p:nvPr>
            <p:ph type="body" sz="quarter" idx="14" hasCustomPrompt="1"/>
          </p:nvPr>
        </p:nvSpPr>
        <p:spPr>
          <a:xfrm>
            <a:off x="819360" y="214854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marL="1657350" indent="-285750">
              <a:buFont typeface="Arial" panose="020B0604020202020204" pitchFamily="34" charset="0"/>
              <a:buChar char="•"/>
              <a:defRPr sz="1600"/>
            </a:lvl4pPr>
            <a:lvl5pPr>
              <a:defRPr sz="1600"/>
            </a:lvl5pPr>
          </a:lstStyle>
          <a:p>
            <a:pPr lvl="0"/>
            <a:r>
              <a:rPr lang="en-US"/>
              <a:t>Details</a:t>
            </a:r>
          </a:p>
          <a:p>
            <a:pPr lvl="1"/>
            <a:r>
              <a:rPr lang="en-US"/>
              <a:t>Details</a:t>
            </a:r>
          </a:p>
        </p:txBody>
      </p:sp>
      <p:sp>
        <p:nvSpPr>
          <p:cNvPr id="18" name="Text Placeholder 14">
            <a:extLst>
              <a:ext uri="{FF2B5EF4-FFF2-40B4-BE49-F238E27FC236}">
                <a16:creationId xmlns:a16="http://schemas.microsoft.com/office/drawing/2014/main" id="{C0B7A0AC-F755-AAA9-E0C9-4B44AC7A2CAA}"/>
              </a:ext>
            </a:extLst>
          </p:cNvPr>
          <p:cNvSpPr>
            <a:spLocks noGrp="1"/>
          </p:cNvSpPr>
          <p:nvPr>
            <p:ph type="body" sz="quarter" idx="23" hasCustomPrompt="1"/>
          </p:nvPr>
        </p:nvSpPr>
        <p:spPr>
          <a:xfrm>
            <a:off x="6415705" y="214854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522288"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19" name="Text Placeholder 14">
            <a:extLst>
              <a:ext uri="{FF2B5EF4-FFF2-40B4-BE49-F238E27FC236}">
                <a16:creationId xmlns:a16="http://schemas.microsoft.com/office/drawing/2014/main" id="{A414571C-DFDA-F831-9986-91E999C7D526}"/>
              </a:ext>
            </a:extLst>
          </p:cNvPr>
          <p:cNvSpPr>
            <a:spLocks noGrp="1"/>
          </p:cNvSpPr>
          <p:nvPr>
            <p:ph type="body" sz="quarter" idx="24" hasCustomPrompt="1"/>
          </p:nvPr>
        </p:nvSpPr>
        <p:spPr>
          <a:xfrm>
            <a:off x="819360" y="436596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20" name="Text Placeholder 14">
            <a:extLst>
              <a:ext uri="{FF2B5EF4-FFF2-40B4-BE49-F238E27FC236}">
                <a16:creationId xmlns:a16="http://schemas.microsoft.com/office/drawing/2014/main" id="{BEB43010-621B-53B8-9D8E-EAE983C47768}"/>
              </a:ext>
            </a:extLst>
          </p:cNvPr>
          <p:cNvSpPr>
            <a:spLocks noGrp="1"/>
          </p:cNvSpPr>
          <p:nvPr>
            <p:ph type="body" sz="quarter" idx="25" hasCustomPrompt="1"/>
          </p:nvPr>
        </p:nvSpPr>
        <p:spPr>
          <a:xfrm>
            <a:off x="6415705" y="4365968"/>
            <a:ext cx="5020023" cy="1696777"/>
          </a:xfrm>
        </p:spPr>
        <p:txBody>
          <a:bodyPr>
            <a:noAutofit/>
          </a:bodyPr>
          <a:lstStyle>
            <a:lvl1pPr marL="228600" indent="-228600" algn="l">
              <a:buFont typeface="Arial" panose="020B0604020202020204" pitchFamily="34" charset="0"/>
              <a:buChar char="•"/>
              <a:defRPr sz="1600" b="0">
                <a:solidFill>
                  <a:schemeClr val="tx1"/>
                </a:solidFill>
              </a:defRPr>
            </a:lvl1pPr>
            <a:lvl2pPr marL="461963" indent="-223838">
              <a:tabLst/>
              <a:defRPr sz="1600"/>
            </a:lvl2pPr>
            <a:lvl3pPr>
              <a:defRPr sz="1600"/>
            </a:lvl3pPr>
            <a:lvl4pPr>
              <a:defRPr sz="1600"/>
            </a:lvl4pPr>
            <a:lvl5pPr>
              <a:defRPr sz="1600"/>
            </a:lvl5pPr>
          </a:lstStyle>
          <a:p>
            <a:pPr lvl="0"/>
            <a:r>
              <a:rPr lang="en-US"/>
              <a:t>Details</a:t>
            </a:r>
          </a:p>
          <a:p>
            <a:pPr lvl="1"/>
            <a:r>
              <a:rPr lang="en-US"/>
              <a:t>Details</a:t>
            </a:r>
          </a:p>
        </p:txBody>
      </p:sp>
      <p:sp>
        <p:nvSpPr>
          <p:cNvPr id="13" name="Text Placeholder 14">
            <a:extLst>
              <a:ext uri="{FF2B5EF4-FFF2-40B4-BE49-F238E27FC236}">
                <a16:creationId xmlns:a16="http://schemas.microsoft.com/office/drawing/2014/main" id="{55C20EC5-D5DD-8270-F7D7-F3D3E711EF3D}"/>
              </a:ext>
            </a:extLst>
          </p:cNvPr>
          <p:cNvSpPr>
            <a:spLocks noGrp="1"/>
          </p:cNvSpPr>
          <p:nvPr>
            <p:ph type="body" sz="quarter" idx="22" hasCustomPrompt="1"/>
          </p:nvPr>
        </p:nvSpPr>
        <p:spPr>
          <a:xfrm>
            <a:off x="6178325" y="1443514"/>
            <a:ext cx="5471925" cy="401075"/>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21" name="Text Placeholder 14">
            <a:extLst>
              <a:ext uri="{FF2B5EF4-FFF2-40B4-BE49-F238E27FC236}">
                <a16:creationId xmlns:a16="http://schemas.microsoft.com/office/drawing/2014/main" id="{1D034320-FC5D-4605-204B-CE5019A43649}"/>
              </a:ext>
            </a:extLst>
          </p:cNvPr>
          <p:cNvSpPr>
            <a:spLocks noGrp="1"/>
          </p:cNvSpPr>
          <p:nvPr>
            <p:ph type="body" sz="quarter" idx="21" hasCustomPrompt="1"/>
          </p:nvPr>
        </p:nvSpPr>
        <p:spPr>
          <a:xfrm>
            <a:off x="593410" y="1443514"/>
            <a:ext cx="5471925" cy="401075"/>
          </a:xfrm>
          <a:solidFill>
            <a:schemeClr val="accent1"/>
          </a:solidFill>
        </p:spPr>
        <p:txBody>
          <a:bodyPr anchor="ctr">
            <a:noAutofit/>
          </a:bodyPr>
          <a:lstStyle>
            <a:lvl1pPr marL="0" indent="0" algn="ctr">
              <a:buNone/>
              <a:defRPr sz="1800" b="1">
                <a:solidFill>
                  <a:schemeClr val="bg2"/>
                </a:solidFill>
              </a:defRPr>
            </a:lvl1pPr>
          </a:lstStyle>
          <a:p>
            <a:pPr lvl="0"/>
            <a:r>
              <a:rPr lang="en-US"/>
              <a:t>Header</a:t>
            </a:r>
          </a:p>
        </p:txBody>
      </p:sp>
      <p:sp>
        <p:nvSpPr>
          <p:cNvPr id="14" name="Slide Number Placeholder 5">
            <a:extLst>
              <a:ext uri="{FF2B5EF4-FFF2-40B4-BE49-F238E27FC236}">
                <a16:creationId xmlns:a16="http://schemas.microsoft.com/office/drawing/2014/main" id="{1845DE2C-7733-4E5F-6B2C-D96F134F266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388908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297842D-7F72-1655-03F3-C6A63B26C463}"/>
              </a:ext>
            </a:extLst>
          </p:cNvPr>
          <p:cNvSpPr>
            <a:spLocks noGrp="1"/>
          </p:cNvSpPr>
          <p:nvPr>
            <p:ph type="body" sz="quarter" idx="13" hasCustomPrompt="1"/>
          </p:nvPr>
        </p:nvSpPr>
        <p:spPr>
          <a:xfrm>
            <a:off x="2187094" y="191264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12" name="Text Placeholder 10">
            <a:extLst>
              <a:ext uri="{FF2B5EF4-FFF2-40B4-BE49-F238E27FC236}">
                <a16:creationId xmlns:a16="http://schemas.microsoft.com/office/drawing/2014/main" id="{ACADDA4C-5A50-BC7C-F330-6D9E9463F35D}"/>
              </a:ext>
            </a:extLst>
          </p:cNvPr>
          <p:cNvSpPr>
            <a:spLocks noGrp="1"/>
          </p:cNvSpPr>
          <p:nvPr>
            <p:ph type="body" sz="quarter" idx="14" hasCustomPrompt="1"/>
          </p:nvPr>
        </p:nvSpPr>
        <p:spPr>
          <a:xfrm>
            <a:off x="1190849" y="1791554"/>
            <a:ext cx="705730" cy="862936"/>
          </a:xfrm>
        </p:spPr>
        <p:txBody>
          <a:bodyPr lIns="0" anchor="ctr">
            <a:noAutofit/>
          </a:bodyPr>
          <a:lstStyle>
            <a:lvl1pPr marL="0" indent="0" algn="ctr">
              <a:buNone/>
              <a:defRPr sz="5800"/>
            </a:lvl1pPr>
          </a:lstStyle>
          <a:p>
            <a:r>
              <a:rPr lang="en-US"/>
              <a:t>1</a:t>
            </a:r>
          </a:p>
        </p:txBody>
      </p:sp>
      <p:sp>
        <p:nvSpPr>
          <p:cNvPr id="37" name="Text Placeholder 10">
            <a:extLst>
              <a:ext uri="{FF2B5EF4-FFF2-40B4-BE49-F238E27FC236}">
                <a16:creationId xmlns:a16="http://schemas.microsoft.com/office/drawing/2014/main" id="{CD96049D-5F02-B09D-8BED-85CC83D1F387}"/>
              </a:ext>
            </a:extLst>
          </p:cNvPr>
          <p:cNvSpPr>
            <a:spLocks noGrp="1"/>
          </p:cNvSpPr>
          <p:nvPr>
            <p:ph type="body" sz="quarter" idx="16" hasCustomPrompt="1"/>
          </p:nvPr>
        </p:nvSpPr>
        <p:spPr>
          <a:xfrm>
            <a:off x="1190849" y="3178029"/>
            <a:ext cx="705730" cy="862936"/>
          </a:xfrm>
        </p:spPr>
        <p:txBody>
          <a:bodyPr lIns="0" anchor="ctr">
            <a:noAutofit/>
          </a:bodyPr>
          <a:lstStyle>
            <a:lvl1pPr marL="0" indent="0" algn="ctr">
              <a:buNone/>
              <a:defRPr sz="5800"/>
            </a:lvl1pPr>
          </a:lstStyle>
          <a:p>
            <a:r>
              <a:rPr lang="en-US"/>
              <a:t>2</a:t>
            </a:r>
          </a:p>
        </p:txBody>
      </p:sp>
      <p:sp>
        <p:nvSpPr>
          <p:cNvPr id="40" name="Text Placeholder 10">
            <a:extLst>
              <a:ext uri="{FF2B5EF4-FFF2-40B4-BE49-F238E27FC236}">
                <a16:creationId xmlns:a16="http://schemas.microsoft.com/office/drawing/2014/main" id="{CF97D20E-DA4D-A02B-6F45-8993F921BFF0}"/>
              </a:ext>
            </a:extLst>
          </p:cNvPr>
          <p:cNvSpPr>
            <a:spLocks noGrp="1"/>
          </p:cNvSpPr>
          <p:nvPr>
            <p:ph type="body" sz="quarter" idx="18" hasCustomPrompt="1"/>
          </p:nvPr>
        </p:nvSpPr>
        <p:spPr>
          <a:xfrm>
            <a:off x="1190849" y="4607509"/>
            <a:ext cx="705730" cy="862936"/>
          </a:xfrm>
        </p:spPr>
        <p:txBody>
          <a:bodyPr lIns="0" anchor="ctr">
            <a:noAutofit/>
          </a:bodyPr>
          <a:lstStyle>
            <a:lvl1pPr marL="0" indent="0" algn="ctr">
              <a:buNone/>
              <a:defRPr sz="5800"/>
            </a:lvl1pPr>
          </a:lstStyle>
          <a:p>
            <a:r>
              <a:rPr lang="en-US"/>
              <a:t>3</a:t>
            </a:r>
          </a:p>
        </p:txBody>
      </p:sp>
      <p:sp>
        <p:nvSpPr>
          <p:cNvPr id="13" name="Title 1">
            <a:extLst>
              <a:ext uri="{FF2B5EF4-FFF2-40B4-BE49-F238E27FC236}">
                <a16:creationId xmlns:a16="http://schemas.microsoft.com/office/drawing/2014/main" id="{E97518F5-C50D-7D16-6962-2584E89A2252}"/>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8" name="Text Placeholder 10">
            <a:extLst>
              <a:ext uri="{FF2B5EF4-FFF2-40B4-BE49-F238E27FC236}">
                <a16:creationId xmlns:a16="http://schemas.microsoft.com/office/drawing/2014/main" id="{7F749847-7114-ADDB-DBD7-28DA06DE1BFB}"/>
              </a:ext>
            </a:extLst>
          </p:cNvPr>
          <p:cNvSpPr>
            <a:spLocks noGrp="1"/>
          </p:cNvSpPr>
          <p:nvPr>
            <p:ph type="body" sz="quarter" idx="19" hasCustomPrompt="1"/>
          </p:nvPr>
        </p:nvSpPr>
        <p:spPr>
          <a:xfrm>
            <a:off x="2187094" y="166646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9" name="Text Placeholder 10">
            <a:extLst>
              <a:ext uri="{FF2B5EF4-FFF2-40B4-BE49-F238E27FC236}">
                <a16:creationId xmlns:a16="http://schemas.microsoft.com/office/drawing/2014/main" id="{5C77E764-B912-9261-AF1A-88ACAC37308E}"/>
              </a:ext>
            </a:extLst>
          </p:cNvPr>
          <p:cNvSpPr>
            <a:spLocks noGrp="1"/>
          </p:cNvSpPr>
          <p:nvPr>
            <p:ph type="body" sz="quarter" idx="20" hasCustomPrompt="1"/>
          </p:nvPr>
        </p:nvSpPr>
        <p:spPr>
          <a:xfrm>
            <a:off x="2187094" y="3330460"/>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10" name="Text Placeholder 10">
            <a:extLst>
              <a:ext uri="{FF2B5EF4-FFF2-40B4-BE49-F238E27FC236}">
                <a16:creationId xmlns:a16="http://schemas.microsoft.com/office/drawing/2014/main" id="{AEDC4F5B-5A32-7150-C943-9CBFFB3DB890}"/>
              </a:ext>
            </a:extLst>
          </p:cNvPr>
          <p:cNvSpPr>
            <a:spLocks noGrp="1"/>
          </p:cNvSpPr>
          <p:nvPr>
            <p:ph type="body" sz="quarter" idx="21" hasCustomPrompt="1"/>
          </p:nvPr>
        </p:nvSpPr>
        <p:spPr>
          <a:xfrm>
            <a:off x="2187094" y="3084275"/>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18" name="Text Placeholder 10">
            <a:extLst>
              <a:ext uri="{FF2B5EF4-FFF2-40B4-BE49-F238E27FC236}">
                <a16:creationId xmlns:a16="http://schemas.microsoft.com/office/drawing/2014/main" id="{AB5C56EB-2D5D-85A8-56B8-72756686BA70}"/>
              </a:ext>
            </a:extLst>
          </p:cNvPr>
          <p:cNvSpPr>
            <a:spLocks noGrp="1"/>
          </p:cNvSpPr>
          <p:nvPr>
            <p:ph type="body" sz="quarter" idx="22" hasCustomPrompt="1"/>
          </p:nvPr>
        </p:nvSpPr>
        <p:spPr>
          <a:xfrm>
            <a:off x="2187094" y="475379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19" name="Text Placeholder 10">
            <a:extLst>
              <a:ext uri="{FF2B5EF4-FFF2-40B4-BE49-F238E27FC236}">
                <a16:creationId xmlns:a16="http://schemas.microsoft.com/office/drawing/2014/main" id="{66A3C145-1FD1-466C-D41D-D6A919AA2E93}"/>
              </a:ext>
            </a:extLst>
          </p:cNvPr>
          <p:cNvSpPr>
            <a:spLocks noGrp="1"/>
          </p:cNvSpPr>
          <p:nvPr>
            <p:ph type="body" sz="quarter" idx="23" hasCustomPrompt="1"/>
          </p:nvPr>
        </p:nvSpPr>
        <p:spPr>
          <a:xfrm>
            <a:off x="2187094" y="450761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47" name="Text Placeholder 10">
            <a:extLst>
              <a:ext uri="{FF2B5EF4-FFF2-40B4-BE49-F238E27FC236}">
                <a16:creationId xmlns:a16="http://schemas.microsoft.com/office/drawing/2014/main" id="{46C65375-1D84-FBF4-16BF-9DBF91E9EE44}"/>
              </a:ext>
            </a:extLst>
          </p:cNvPr>
          <p:cNvSpPr>
            <a:spLocks noGrp="1"/>
          </p:cNvSpPr>
          <p:nvPr>
            <p:ph type="body" sz="quarter" idx="24" hasCustomPrompt="1"/>
          </p:nvPr>
        </p:nvSpPr>
        <p:spPr>
          <a:xfrm>
            <a:off x="7099336" y="191264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48" name="Text Placeholder 10">
            <a:extLst>
              <a:ext uri="{FF2B5EF4-FFF2-40B4-BE49-F238E27FC236}">
                <a16:creationId xmlns:a16="http://schemas.microsoft.com/office/drawing/2014/main" id="{5490A2CF-3AB4-BCD2-3836-45344515F6DA}"/>
              </a:ext>
            </a:extLst>
          </p:cNvPr>
          <p:cNvSpPr>
            <a:spLocks noGrp="1"/>
          </p:cNvSpPr>
          <p:nvPr>
            <p:ph type="body" sz="quarter" idx="25" hasCustomPrompt="1"/>
          </p:nvPr>
        </p:nvSpPr>
        <p:spPr>
          <a:xfrm>
            <a:off x="6103091" y="1791554"/>
            <a:ext cx="705730" cy="862936"/>
          </a:xfrm>
        </p:spPr>
        <p:txBody>
          <a:bodyPr lIns="0" anchor="ctr">
            <a:noAutofit/>
          </a:bodyPr>
          <a:lstStyle>
            <a:lvl1pPr marL="0" indent="0" algn="ctr">
              <a:buNone/>
              <a:defRPr sz="5800"/>
            </a:lvl1pPr>
          </a:lstStyle>
          <a:p>
            <a:r>
              <a:rPr lang="en-US"/>
              <a:t>4</a:t>
            </a:r>
          </a:p>
        </p:txBody>
      </p:sp>
      <p:sp>
        <p:nvSpPr>
          <p:cNvPr id="49" name="Text Placeholder 10">
            <a:extLst>
              <a:ext uri="{FF2B5EF4-FFF2-40B4-BE49-F238E27FC236}">
                <a16:creationId xmlns:a16="http://schemas.microsoft.com/office/drawing/2014/main" id="{F177A044-8112-58CC-0505-5CC5145676E8}"/>
              </a:ext>
            </a:extLst>
          </p:cNvPr>
          <p:cNvSpPr>
            <a:spLocks noGrp="1"/>
          </p:cNvSpPr>
          <p:nvPr>
            <p:ph type="body" sz="quarter" idx="26" hasCustomPrompt="1"/>
          </p:nvPr>
        </p:nvSpPr>
        <p:spPr>
          <a:xfrm>
            <a:off x="6103091" y="3178029"/>
            <a:ext cx="705730" cy="862936"/>
          </a:xfrm>
        </p:spPr>
        <p:txBody>
          <a:bodyPr lIns="0" anchor="ctr">
            <a:noAutofit/>
          </a:bodyPr>
          <a:lstStyle>
            <a:lvl1pPr marL="0" indent="0" algn="ctr">
              <a:buNone/>
              <a:defRPr sz="5800"/>
            </a:lvl1pPr>
          </a:lstStyle>
          <a:p>
            <a:r>
              <a:rPr lang="en-US"/>
              <a:t>5</a:t>
            </a:r>
          </a:p>
        </p:txBody>
      </p:sp>
      <p:sp>
        <p:nvSpPr>
          <p:cNvPr id="50" name="Text Placeholder 10">
            <a:extLst>
              <a:ext uri="{FF2B5EF4-FFF2-40B4-BE49-F238E27FC236}">
                <a16:creationId xmlns:a16="http://schemas.microsoft.com/office/drawing/2014/main" id="{1476D1F4-412B-4100-1C49-C011015A699F}"/>
              </a:ext>
            </a:extLst>
          </p:cNvPr>
          <p:cNvSpPr>
            <a:spLocks noGrp="1"/>
          </p:cNvSpPr>
          <p:nvPr>
            <p:ph type="body" sz="quarter" idx="27" hasCustomPrompt="1"/>
          </p:nvPr>
        </p:nvSpPr>
        <p:spPr>
          <a:xfrm>
            <a:off x="6103091" y="4607509"/>
            <a:ext cx="705730" cy="862936"/>
          </a:xfrm>
        </p:spPr>
        <p:txBody>
          <a:bodyPr lIns="0" anchor="ctr">
            <a:noAutofit/>
          </a:bodyPr>
          <a:lstStyle>
            <a:lvl1pPr marL="0" indent="0" algn="ctr">
              <a:buNone/>
              <a:defRPr sz="5800"/>
            </a:lvl1pPr>
          </a:lstStyle>
          <a:p>
            <a:r>
              <a:rPr lang="en-US"/>
              <a:t>6</a:t>
            </a:r>
          </a:p>
        </p:txBody>
      </p:sp>
      <p:sp>
        <p:nvSpPr>
          <p:cNvPr id="52" name="Text Placeholder 10">
            <a:extLst>
              <a:ext uri="{FF2B5EF4-FFF2-40B4-BE49-F238E27FC236}">
                <a16:creationId xmlns:a16="http://schemas.microsoft.com/office/drawing/2014/main" id="{801960A3-E84A-4D78-C1D7-9D191657868C}"/>
              </a:ext>
            </a:extLst>
          </p:cNvPr>
          <p:cNvSpPr>
            <a:spLocks noGrp="1"/>
          </p:cNvSpPr>
          <p:nvPr>
            <p:ph type="body" sz="quarter" idx="28" hasCustomPrompt="1"/>
          </p:nvPr>
        </p:nvSpPr>
        <p:spPr>
          <a:xfrm>
            <a:off x="7099336" y="166646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53" name="Text Placeholder 10">
            <a:extLst>
              <a:ext uri="{FF2B5EF4-FFF2-40B4-BE49-F238E27FC236}">
                <a16:creationId xmlns:a16="http://schemas.microsoft.com/office/drawing/2014/main" id="{96A56511-2458-0CE6-AAA0-41FD33D60BEB}"/>
              </a:ext>
            </a:extLst>
          </p:cNvPr>
          <p:cNvSpPr>
            <a:spLocks noGrp="1"/>
          </p:cNvSpPr>
          <p:nvPr>
            <p:ph type="body" sz="quarter" idx="29" hasCustomPrompt="1"/>
          </p:nvPr>
        </p:nvSpPr>
        <p:spPr>
          <a:xfrm>
            <a:off x="7099336" y="3330460"/>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54" name="Text Placeholder 10">
            <a:extLst>
              <a:ext uri="{FF2B5EF4-FFF2-40B4-BE49-F238E27FC236}">
                <a16:creationId xmlns:a16="http://schemas.microsoft.com/office/drawing/2014/main" id="{B254201A-3A31-90D8-C0B9-1E7004684B7F}"/>
              </a:ext>
            </a:extLst>
          </p:cNvPr>
          <p:cNvSpPr>
            <a:spLocks noGrp="1"/>
          </p:cNvSpPr>
          <p:nvPr>
            <p:ph type="body" sz="quarter" idx="30" hasCustomPrompt="1"/>
          </p:nvPr>
        </p:nvSpPr>
        <p:spPr>
          <a:xfrm>
            <a:off x="7099336" y="3084275"/>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55" name="Text Placeholder 10">
            <a:extLst>
              <a:ext uri="{FF2B5EF4-FFF2-40B4-BE49-F238E27FC236}">
                <a16:creationId xmlns:a16="http://schemas.microsoft.com/office/drawing/2014/main" id="{7913D28D-BA96-90F0-A642-832F5FA8C311}"/>
              </a:ext>
            </a:extLst>
          </p:cNvPr>
          <p:cNvSpPr>
            <a:spLocks noGrp="1"/>
          </p:cNvSpPr>
          <p:nvPr>
            <p:ph type="body" sz="quarter" idx="31" hasCustomPrompt="1"/>
          </p:nvPr>
        </p:nvSpPr>
        <p:spPr>
          <a:xfrm>
            <a:off x="7099336" y="4753796"/>
            <a:ext cx="3382881" cy="730838"/>
          </a:xfrm>
        </p:spPr>
        <p:txBody>
          <a:bodyPr lIns="0">
            <a:noAutofit/>
          </a:bodyPr>
          <a:lstStyle>
            <a:lvl1pPr marL="122238" marR="0" indent="-122238"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sz="1000"/>
            </a:lvl1pPr>
          </a:lstStyle>
          <a:p>
            <a:r>
              <a:rPr lang="en-US"/>
              <a:t>Add Description</a:t>
            </a:r>
          </a:p>
        </p:txBody>
      </p:sp>
      <p:sp>
        <p:nvSpPr>
          <p:cNvPr id="56" name="Text Placeholder 10">
            <a:extLst>
              <a:ext uri="{FF2B5EF4-FFF2-40B4-BE49-F238E27FC236}">
                <a16:creationId xmlns:a16="http://schemas.microsoft.com/office/drawing/2014/main" id="{AE3E9A56-F147-8A84-5564-F8B6A4B0D56F}"/>
              </a:ext>
            </a:extLst>
          </p:cNvPr>
          <p:cNvSpPr>
            <a:spLocks noGrp="1"/>
          </p:cNvSpPr>
          <p:nvPr>
            <p:ph type="body" sz="quarter" idx="32" hasCustomPrompt="1"/>
          </p:nvPr>
        </p:nvSpPr>
        <p:spPr>
          <a:xfrm>
            <a:off x="7099336" y="4507611"/>
            <a:ext cx="3382881" cy="237179"/>
          </a:xfrm>
        </p:spPr>
        <p:txBody>
          <a:bodyPr lIns="0" anchor="b">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000" b="1"/>
            </a:lvl1pPr>
          </a:lstStyle>
          <a:p>
            <a:r>
              <a:rPr lang="en-US"/>
              <a:t>Title Here</a:t>
            </a:r>
          </a:p>
        </p:txBody>
      </p:sp>
      <p:sp>
        <p:nvSpPr>
          <p:cNvPr id="22" name="Slide Number Placeholder 5">
            <a:extLst>
              <a:ext uri="{FF2B5EF4-FFF2-40B4-BE49-F238E27FC236}">
                <a16:creationId xmlns:a16="http://schemas.microsoft.com/office/drawing/2014/main" id="{73DAA5A5-6E90-3509-4402-55E2C941C31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17833497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 Icons + Conten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88D673B8-673B-2E40-8A7D-4C4B46D245B1}"/>
              </a:ext>
            </a:extLst>
          </p:cNvPr>
          <p:cNvSpPr>
            <a:spLocks noGrp="1"/>
          </p:cNvSpPr>
          <p:nvPr>
            <p:ph type="body" sz="quarter" idx="13" hasCustomPrompt="1"/>
          </p:nvPr>
        </p:nvSpPr>
        <p:spPr>
          <a:xfrm>
            <a:off x="858778"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9" name="Text Placeholder 10">
            <a:extLst>
              <a:ext uri="{FF2B5EF4-FFF2-40B4-BE49-F238E27FC236}">
                <a16:creationId xmlns:a16="http://schemas.microsoft.com/office/drawing/2014/main" id="{47E05F8A-CAE3-6708-626B-827175ED78EC}"/>
              </a:ext>
            </a:extLst>
          </p:cNvPr>
          <p:cNvSpPr>
            <a:spLocks noGrp="1"/>
          </p:cNvSpPr>
          <p:nvPr>
            <p:ph type="body" sz="quarter" idx="14" hasCustomPrompt="1"/>
          </p:nvPr>
        </p:nvSpPr>
        <p:spPr>
          <a:xfrm>
            <a:off x="858778"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10" name="Oval 9">
            <a:extLst>
              <a:ext uri="{FF2B5EF4-FFF2-40B4-BE49-F238E27FC236}">
                <a16:creationId xmlns:a16="http://schemas.microsoft.com/office/drawing/2014/main" id="{B61ECB85-4936-A065-72C3-AEC9AFB564A6}"/>
              </a:ext>
            </a:extLst>
          </p:cNvPr>
          <p:cNvSpPr/>
          <p:nvPr/>
        </p:nvSpPr>
        <p:spPr>
          <a:xfrm>
            <a:off x="1232284" y="1827639"/>
            <a:ext cx="1105786" cy="11057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20" name="Title 1">
            <a:extLst>
              <a:ext uri="{FF2B5EF4-FFF2-40B4-BE49-F238E27FC236}">
                <a16:creationId xmlns:a16="http://schemas.microsoft.com/office/drawing/2014/main" id="{10E25470-5C4E-6780-F67E-3E085CCDAA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1" name="Picture Placeholder 22">
            <a:extLst>
              <a:ext uri="{FF2B5EF4-FFF2-40B4-BE49-F238E27FC236}">
                <a16:creationId xmlns:a16="http://schemas.microsoft.com/office/drawing/2014/main" id="{79F0E57B-C0B4-5D2B-8992-29A52605451F}"/>
              </a:ext>
            </a:extLst>
          </p:cNvPr>
          <p:cNvSpPr>
            <a:spLocks noGrp="1"/>
          </p:cNvSpPr>
          <p:nvPr>
            <p:ph type="pic" sz="quarter" idx="50" hasCustomPrompt="1"/>
          </p:nvPr>
        </p:nvSpPr>
        <p:spPr>
          <a:xfrm>
            <a:off x="1382545"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29" name="Text Placeholder 10">
            <a:extLst>
              <a:ext uri="{FF2B5EF4-FFF2-40B4-BE49-F238E27FC236}">
                <a16:creationId xmlns:a16="http://schemas.microsoft.com/office/drawing/2014/main" id="{61079F09-3CFC-DA10-0BE3-81115C0638F5}"/>
              </a:ext>
            </a:extLst>
          </p:cNvPr>
          <p:cNvSpPr>
            <a:spLocks noGrp="1"/>
          </p:cNvSpPr>
          <p:nvPr>
            <p:ph type="body" sz="quarter" idx="51" hasCustomPrompt="1"/>
          </p:nvPr>
        </p:nvSpPr>
        <p:spPr>
          <a:xfrm rot="16200000">
            <a:off x="60282" y="3194230"/>
            <a:ext cx="917473" cy="408834"/>
          </a:xfrm>
        </p:spPr>
        <p:txBody>
          <a:bodyPr>
            <a:noAutofit/>
          </a:bodyPr>
          <a:lstStyle>
            <a:lvl1pPr marL="0" indent="0" algn="ctr">
              <a:lnSpc>
                <a:spcPct val="120000"/>
              </a:lnSpc>
              <a:spcBef>
                <a:spcPts val="0"/>
              </a:spcBef>
              <a:buNone/>
              <a:defRPr sz="1050" b="0"/>
            </a:lvl1pPr>
          </a:lstStyle>
          <a:p>
            <a:r>
              <a:rPr lang="en-US"/>
              <a:t>Initiatives</a:t>
            </a:r>
          </a:p>
        </p:txBody>
      </p:sp>
      <p:sp>
        <p:nvSpPr>
          <p:cNvPr id="30" name="Text Placeholder 10">
            <a:extLst>
              <a:ext uri="{FF2B5EF4-FFF2-40B4-BE49-F238E27FC236}">
                <a16:creationId xmlns:a16="http://schemas.microsoft.com/office/drawing/2014/main" id="{B5332ED2-8E91-3E08-3B33-8AF18F7262EA}"/>
              </a:ext>
            </a:extLst>
          </p:cNvPr>
          <p:cNvSpPr>
            <a:spLocks noGrp="1"/>
          </p:cNvSpPr>
          <p:nvPr>
            <p:ph type="body" sz="quarter" idx="52" hasCustomPrompt="1"/>
          </p:nvPr>
        </p:nvSpPr>
        <p:spPr>
          <a:xfrm rot="16200000">
            <a:off x="-37839" y="4493419"/>
            <a:ext cx="1113716" cy="408834"/>
          </a:xfrm>
        </p:spPr>
        <p:txBody>
          <a:bodyPr>
            <a:noAutofit/>
          </a:bodyPr>
          <a:lstStyle>
            <a:lvl1pPr marL="0" indent="0" algn="ctr">
              <a:lnSpc>
                <a:spcPct val="120000"/>
              </a:lnSpc>
              <a:spcBef>
                <a:spcPts val="0"/>
              </a:spcBef>
              <a:buNone/>
              <a:defRPr sz="1050" b="0"/>
            </a:lvl1pPr>
          </a:lstStyle>
          <a:p>
            <a:r>
              <a:rPr lang="en-US"/>
              <a:t>Goals</a:t>
            </a:r>
          </a:p>
        </p:txBody>
      </p:sp>
      <p:sp>
        <p:nvSpPr>
          <p:cNvPr id="40" name="Text Placeholder 10">
            <a:extLst>
              <a:ext uri="{FF2B5EF4-FFF2-40B4-BE49-F238E27FC236}">
                <a16:creationId xmlns:a16="http://schemas.microsoft.com/office/drawing/2014/main" id="{CB76516F-A08D-AEF0-4700-BD90A667F197}"/>
              </a:ext>
            </a:extLst>
          </p:cNvPr>
          <p:cNvSpPr>
            <a:spLocks noGrp="1"/>
          </p:cNvSpPr>
          <p:nvPr>
            <p:ph type="body" sz="quarter" idx="53" hasCustomPrompt="1"/>
          </p:nvPr>
        </p:nvSpPr>
        <p:spPr>
          <a:xfrm>
            <a:off x="3095406"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41" name="Text Placeholder 10">
            <a:extLst>
              <a:ext uri="{FF2B5EF4-FFF2-40B4-BE49-F238E27FC236}">
                <a16:creationId xmlns:a16="http://schemas.microsoft.com/office/drawing/2014/main" id="{7DE7D112-36FB-07C3-023F-FA806DD813B4}"/>
              </a:ext>
            </a:extLst>
          </p:cNvPr>
          <p:cNvSpPr>
            <a:spLocks noGrp="1"/>
          </p:cNvSpPr>
          <p:nvPr>
            <p:ph type="body" sz="quarter" idx="54" hasCustomPrompt="1"/>
          </p:nvPr>
        </p:nvSpPr>
        <p:spPr>
          <a:xfrm>
            <a:off x="3095406"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42" name="Oval 41">
            <a:extLst>
              <a:ext uri="{FF2B5EF4-FFF2-40B4-BE49-F238E27FC236}">
                <a16:creationId xmlns:a16="http://schemas.microsoft.com/office/drawing/2014/main" id="{70AF6D32-5E00-3FAA-1DF1-204DAD13D32A}"/>
              </a:ext>
            </a:extLst>
          </p:cNvPr>
          <p:cNvSpPr/>
          <p:nvPr/>
        </p:nvSpPr>
        <p:spPr>
          <a:xfrm>
            <a:off x="3462957" y="1827639"/>
            <a:ext cx="1105786" cy="11057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43" name="Picture Placeholder 22">
            <a:extLst>
              <a:ext uri="{FF2B5EF4-FFF2-40B4-BE49-F238E27FC236}">
                <a16:creationId xmlns:a16="http://schemas.microsoft.com/office/drawing/2014/main" id="{BB51F914-037D-86C3-6B5A-FBADFA589839}"/>
              </a:ext>
            </a:extLst>
          </p:cNvPr>
          <p:cNvSpPr>
            <a:spLocks noGrp="1"/>
          </p:cNvSpPr>
          <p:nvPr>
            <p:ph type="pic" sz="quarter" idx="55" hasCustomPrompt="1"/>
          </p:nvPr>
        </p:nvSpPr>
        <p:spPr>
          <a:xfrm>
            <a:off x="3613218"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47" name="Text Placeholder 10">
            <a:extLst>
              <a:ext uri="{FF2B5EF4-FFF2-40B4-BE49-F238E27FC236}">
                <a16:creationId xmlns:a16="http://schemas.microsoft.com/office/drawing/2014/main" id="{16325B35-3CA8-BBF3-A425-3761E3DB050B}"/>
              </a:ext>
            </a:extLst>
          </p:cNvPr>
          <p:cNvSpPr>
            <a:spLocks noGrp="1"/>
          </p:cNvSpPr>
          <p:nvPr>
            <p:ph type="body" sz="quarter" idx="58" hasCustomPrompt="1"/>
          </p:nvPr>
        </p:nvSpPr>
        <p:spPr>
          <a:xfrm>
            <a:off x="5332034"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48" name="Text Placeholder 10">
            <a:extLst>
              <a:ext uri="{FF2B5EF4-FFF2-40B4-BE49-F238E27FC236}">
                <a16:creationId xmlns:a16="http://schemas.microsoft.com/office/drawing/2014/main" id="{8C43EA18-F9FC-19E1-F227-04D06AF57E3B}"/>
              </a:ext>
            </a:extLst>
          </p:cNvPr>
          <p:cNvSpPr>
            <a:spLocks noGrp="1"/>
          </p:cNvSpPr>
          <p:nvPr>
            <p:ph type="body" sz="quarter" idx="59" hasCustomPrompt="1"/>
          </p:nvPr>
        </p:nvSpPr>
        <p:spPr>
          <a:xfrm>
            <a:off x="5332034"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49" name="Oval 48">
            <a:extLst>
              <a:ext uri="{FF2B5EF4-FFF2-40B4-BE49-F238E27FC236}">
                <a16:creationId xmlns:a16="http://schemas.microsoft.com/office/drawing/2014/main" id="{9E840B0A-8788-4B2F-CFDC-C770D7400A75}"/>
              </a:ext>
            </a:extLst>
          </p:cNvPr>
          <p:cNvSpPr/>
          <p:nvPr/>
        </p:nvSpPr>
        <p:spPr>
          <a:xfrm>
            <a:off x="5685178" y="1827639"/>
            <a:ext cx="1105786" cy="11057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50" name="Picture Placeholder 22">
            <a:extLst>
              <a:ext uri="{FF2B5EF4-FFF2-40B4-BE49-F238E27FC236}">
                <a16:creationId xmlns:a16="http://schemas.microsoft.com/office/drawing/2014/main" id="{1E0A3731-BEF2-A89C-D93D-428D9964A40A}"/>
              </a:ext>
            </a:extLst>
          </p:cNvPr>
          <p:cNvSpPr>
            <a:spLocks noGrp="1"/>
          </p:cNvSpPr>
          <p:nvPr>
            <p:ph type="pic" sz="quarter" idx="60" hasCustomPrompt="1"/>
          </p:nvPr>
        </p:nvSpPr>
        <p:spPr>
          <a:xfrm>
            <a:off x="5835439"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55" name="Text Placeholder 10">
            <a:extLst>
              <a:ext uri="{FF2B5EF4-FFF2-40B4-BE49-F238E27FC236}">
                <a16:creationId xmlns:a16="http://schemas.microsoft.com/office/drawing/2014/main" id="{5DAD6510-426D-42F6-0C7A-60DD7AC33048}"/>
              </a:ext>
            </a:extLst>
          </p:cNvPr>
          <p:cNvSpPr>
            <a:spLocks noGrp="1"/>
          </p:cNvSpPr>
          <p:nvPr>
            <p:ph type="body" sz="quarter" idx="63" hasCustomPrompt="1"/>
          </p:nvPr>
        </p:nvSpPr>
        <p:spPr>
          <a:xfrm>
            <a:off x="7568662"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56" name="Text Placeholder 10">
            <a:extLst>
              <a:ext uri="{FF2B5EF4-FFF2-40B4-BE49-F238E27FC236}">
                <a16:creationId xmlns:a16="http://schemas.microsoft.com/office/drawing/2014/main" id="{6410D359-F1E5-5FCB-C295-FB7E1A8A46F3}"/>
              </a:ext>
            </a:extLst>
          </p:cNvPr>
          <p:cNvSpPr>
            <a:spLocks noGrp="1"/>
          </p:cNvSpPr>
          <p:nvPr>
            <p:ph type="body" sz="quarter" idx="64" hasCustomPrompt="1"/>
          </p:nvPr>
        </p:nvSpPr>
        <p:spPr>
          <a:xfrm>
            <a:off x="7568662"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57" name="Oval 56">
            <a:extLst>
              <a:ext uri="{FF2B5EF4-FFF2-40B4-BE49-F238E27FC236}">
                <a16:creationId xmlns:a16="http://schemas.microsoft.com/office/drawing/2014/main" id="{C2018C06-6EA4-1D26-C8E2-78792B4E6C2B}"/>
              </a:ext>
            </a:extLst>
          </p:cNvPr>
          <p:cNvSpPr/>
          <p:nvPr/>
        </p:nvSpPr>
        <p:spPr>
          <a:xfrm>
            <a:off x="7920459" y="1827639"/>
            <a:ext cx="1105786" cy="110578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58" name="Picture Placeholder 22">
            <a:extLst>
              <a:ext uri="{FF2B5EF4-FFF2-40B4-BE49-F238E27FC236}">
                <a16:creationId xmlns:a16="http://schemas.microsoft.com/office/drawing/2014/main" id="{7F816726-A047-F664-BF27-032412424092}"/>
              </a:ext>
            </a:extLst>
          </p:cNvPr>
          <p:cNvSpPr>
            <a:spLocks noGrp="1"/>
          </p:cNvSpPr>
          <p:nvPr>
            <p:ph type="pic" sz="quarter" idx="65" hasCustomPrompt="1"/>
          </p:nvPr>
        </p:nvSpPr>
        <p:spPr>
          <a:xfrm>
            <a:off x="8070720"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62" name="Text Placeholder 10">
            <a:extLst>
              <a:ext uri="{FF2B5EF4-FFF2-40B4-BE49-F238E27FC236}">
                <a16:creationId xmlns:a16="http://schemas.microsoft.com/office/drawing/2014/main" id="{B1449F2A-CC3B-D289-717D-11778FA23178}"/>
              </a:ext>
            </a:extLst>
          </p:cNvPr>
          <p:cNvSpPr>
            <a:spLocks noGrp="1"/>
          </p:cNvSpPr>
          <p:nvPr>
            <p:ph type="body" sz="quarter" idx="66" hasCustomPrompt="1"/>
          </p:nvPr>
        </p:nvSpPr>
        <p:spPr>
          <a:xfrm>
            <a:off x="9805290" y="4140979"/>
            <a:ext cx="1852798" cy="1113716"/>
          </a:xfrm>
        </p:spPr>
        <p:txBody>
          <a:bodyPr>
            <a:noAutofit/>
          </a:bodyPr>
          <a:lstStyle>
            <a:lvl1pPr marL="0" indent="0" algn="ctr">
              <a:lnSpc>
                <a:spcPct val="120000"/>
              </a:lnSpc>
              <a:spcBef>
                <a:spcPts val="0"/>
              </a:spcBef>
              <a:buNone/>
              <a:defRPr sz="1100"/>
            </a:lvl1pPr>
          </a:lstStyle>
          <a:p>
            <a:r>
              <a:rPr lang="en-US"/>
              <a:t>Short Description</a:t>
            </a:r>
          </a:p>
        </p:txBody>
      </p:sp>
      <p:sp>
        <p:nvSpPr>
          <p:cNvPr id="63" name="Text Placeholder 10">
            <a:extLst>
              <a:ext uri="{FF2B5EF4-FFF2-40B4-BE49-F238E27FC236}">
                <a16:creationId xmlns:a16="http://schemas.microsoft.com/office/drawing/2014/main" id="{DBB1A184-E48E-4F57-0BB0-19F717FE97DE}"/>
              </a:ext>
            </a:extLst>
          </p:cNvPr>
          <p:cNvSpPr>
            <a:spLocks noGrp="1"/>
          </p:cNvSpPr>
          <p:nvPr>
            <p:ph type="body" sz="quarter" idx="67" hasCustomPrompt="1"/>
          </p:nvPr>
        </p:nvSpPr>
        <p:spPr>
          <a:xfrm>
            <a:off x="9805290" y="2939910"/>
            <a:ext cx="1852798" cy="917475"/>
          </a:xfrm>
        </p:spPr>
        <p:txBody>
          <a:bodyPr anchor="ctr">
            <a:noAutofit/>
          </a:bodyPr>
          <a:lstStyle>
            <a:lvl1pPr marL="0" indent="0" algn="ctr">
              <a:lnSpc>
                <a:spcPct val="120000"/>
              </a:lnSpc>
              <a:spcBef>
                <a:spcPts val="0"/>
              </a:spcBef>
              <a:buNone/>
              <a:defRPr sz="1200" b="1"/>
            </a:lvl1pPr>
          </a:lstStyle>
          <a:p>
            <a:r>
              <a:rPr lang="en-US"/>
              <a:t>Titles Here.</a:t>
            </a:r>
          </a:p>
        </p:txBody>
      </p:sp>
      <p:sp>
        <p:nvSpPr>
          <p:cNvPr id="64" name="Oval 63">
            <a:extLst>
              <a:ext uri="{FF2B5EF4-FFF2-40B4-BE49-F238E27FC236}">
                <a16:creationId xmlns:a16="http://schemas.microsoft.com/office/drawing/2014/main" id="{E4F63C27-5A81-81FB-A6B3-17D962E76F2D}"/>
              </a:ext>
            </a:extLst>
          </p:cNvPr>
          <p:cNvSpPr/>
          <p:nvPr/>
        </p:nvSpPr>
        <p:spPr>
          <a:xfrm>
            <a:off x="10178796" y="1827639"/>
            <a:ext cx="1105786" cy="11057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65" name="Picture Placeholder 22">
            <a:extLst>
              <a:ext uri="{FF2B5EF4-FFF2-40B4-BE49-F238E27FC236}">
                <a16:creationId xmlns:a16="http://schemas.microsoft.com/office/drawing/2014/main" id="{7AE4BD79-2A2E-1A24-5042-BFA348AD52BE}"/>
              </a:ext>
            </a:extLst>
          </p:cNvPr>
          <p:cNvSpPr>
            <a:spLocks noGrp="1"/>
          </p:cNvSpPr>
          <p:nvPr>
            <p:ph type="pic" sz="quarter" idx="68" hasCustomPrompt="1"/>
          </p:nvPr>
        </p:nvSpPr>
        <p:spPr>
          <a:xfrm>
            <a:off x="10329057" y="1982755"/>
            <a:ext cx="805264" cy="806248"/>
          </a:xfrm>
          <a:prstGeom prst="ellipse">
            <a:avLst/>
          </a:prstGeom>
        </p:spPr>
        <p:txBody>
          <a:bodyPr anchor="ctr">
            <a:noAutofit/>
          </a:bodyPr>
          <a:lstStyle>
            <a:lvl1pPr marL="0" indent="0" algn="ctr">
              <a:buFontTx/>
              <a:buNone/>
              <a:defRPr sz="1200">
                <a:solidFill>
                  <a:schemeClr val="bg1"/>
                </a:solidFill>
              </a:defRPr>
            </a:lvl1pPr>
          </a:lstStyle>
          <a:p>
            <a:r>
              <a:rPr lang="en-US"/>
              <a:t>Icon</a:t>
            </a:r>
          </a:p>
        </p:txBody>
      </p:sp>
      <p:sp>
        <p:nvSpPr>
          <p:cNvPr id="26" name="Slide Number Placeholder 5">
            <a:extLst>
              <a:ext uri="{FF2B5EF4-FFF2-40B4-BE49-F238E27FC236}">
                <a16:creationId xmlns:a16="http://schemas.microsoft.com/office/drawing/2014/main" id="{D8B45B89-C4D7-4EA7-5D45-58BF3AC3BE3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7" name="Oval 26">
            <a:extLst>
              <a:ext uri="{FF2B5EF4-FFF2-40B4-BE49-F238E27FC236}">
                <a16:creationId xmlns:a16="http://schemas.microsoft.com/office/drawing/2014/main" id="{8D7E2EE0-61D6-4F45-B031-6998EC8C5E49}"/>
              </a:ext>
            </a:extLst>
          </p:cNvPr>
          <p:cNvSpPr/>
          <p:nvPr userDrawn="1"/>
        </p:nvSpPr>
        <p:spPr>
          <a:xfrm>
            <a:off x="1232284" y="1827639"/>
            <a:ext cx="1105786" cy="11057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28" name="Oval 27">
            <a:extLst>
              <a:ext uri="{FF2B5EF4-FFF2-40B4-BE49-F238E27FC236}">
                <a16:creationId xmlns:a16="http://schemas.microsoft.com/office/drawing/2014/main" id="{0480738B-AB26-E948-986D-4757B1079E85}"/>
              </a:ext>
            </a:extLst>
          </p:cNvPr>
          <p:cNvSpPr/>
          <p:nvPr userDrawn="1"/>
        </p:nvSpPr>
        <p:spPr>
          <a:xfrm>
            <a:off x="3462957" y="1827639"/>
            <a:ext cx="1105786" cy="11057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31" name="Oval 30">
            <a:extLst>
              <a:ext uri="{FF2B5EF4-FFF2-40B4-BE49-F238E27FC236}">
                <a16:creationId xmlns:a16="http://schemas.microsoft.com/office/drawing/2014/main" id="{A796D5D8-0185-5C4B-A7B8-D0606248681A}"/>
              </a:ext>
            </a:extLst>
          </p:cNvPr>
          <p:cNvSpPr/>
          <p:nvPr userDrawn="1"/>
        </p:nvSpPr>
        <p:spPr>
          <a:xfrm>
            <a:off x="5685178" y="1827639"/>
            <a:ext cx="1105786" cy="11057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32" name="Oval 31">
            <a:extLst>
              <a:ext uri="{FF2B5EF4-FFF2-40B4-BE49-F238E27FC236}">
                <a16:creationId xmlns:a16="http://schemas.microsoft.com/office/drawing/2014/main" id="{91FE5D7F-6DBA-6442-9F5C-BFB0237D8D0E}"/>
              </a:ext>
            </a:extLst>
          </p:cNvPr>
          <p:cNvSpPr/>
          <p:nvPr userDrawn="1"/>
        </p:nvSpPr>
        <p:spPr>
          <a:xfrm>
            <a:off x="7920459" y="1827639"/>
            <a:ext cx="1105786" cy="110578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
        <p:nvSpPr>
          <p:cNvPr id="33" name="Oval 32">
            <a:extLst>
              <a:ext uri="{FF2B5EF4-FFF2-40B4-BE49-F238E27FC236}">
                <a16:creationId xmlns:a16="http://schemas.microsoft.com/office/drawing/2014/main" id="{E629E17A-46CE-7D41-BBF2-8F601A58289E}"/>
              </a:ext>
            </a:extLst>
          </p:cNvPr>
          <p:cNvSpPr/>
          <p:nvPr userDrawn="1"/>
        </p:nvSpPr>
        <p:spPr>
          <a:xfrm>
            <a:off x="10178796" y="1827639"/>
            <a:ext cx="1105786" cy="11057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bg1"/>
              </a:solidFill>
            </a:endParaRPr>
          </a:p>
        </p:txBody>
      </p:sp>
    </p:spTree>
    <p:extLst>
      <p:ext uri="{BB962C8B-B14F-4D97-AF65-F5344CB8AC3E}">
        <p14:creationId xmlns:p14="http://schemas.microsoft.com/office/powerpoint/2010/main" val="17917272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8 Icons + Content">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88D673B8-673B-2E40-8A7D-4C4B46D245B1}"/>
              </a:ext>
            </a:extLst>
          </p:cNvPr>
          <p:cNvSpPr>
            <a:spLocks noGrp="1"/>
          </p:cNvSpPr>
          <p:nvPr>
            <p:ph type="body" sz="quarter" idx="13" hasCustomPrompt="1"/>
          </p:nvPr>
        </p:nvSpPr>
        <p:spPr>
          <a:xfrm>
            <a:off x="3147057" y="2710091"/>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9" name="Text Placeholder 10">
            <a:extLst>
              <a:ext uri="{FF2B5EF4-FFF2-40B4-BE49-F238E27FC236}">
                <a16:creationId xmlns:a16="http://schemas.microsoft.com/office/drawing/2014/main" id="{47E05F8A-CAE3-6708-626B-827175ED78EC}"/>
              </a:ext>
            </a:extLst>
          </p:cNvPr>
          <p:cNvSpPr>
            <a:spLocks noGrp="1"/>
          </p:cNvSpPr>
          <p:nvPr>
            <p:ph type="body" sz="quarter" idx="14" hasCustomPrompt="1"/>
          </p:nvPr>
        </p:nvSpPr>
        <p:spPr>
          <a:xfrm>
            <a:off x="3147057" y="1925766"/>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10" name="Oval 9">
            <a:extLst>
              <a:ext uri="{FF2B5EF4-FFF2-40B4-BE49-F238E27FC236}">
                <a16:creationId xmlns:a16="http://schemas.microsoft.com/office/drawing/2014/main" id="{B61ECB85-4936-A065-72C3-AEC9AFB564A6}"/>
              </a:ext>
            </a:extLst>
          </p:cNvPr>
          <p:cNvSpPr/>
          <p:nvPr/>
        </p:nvSpPr>
        <p:spPr>
          <a:xfrm>
            <a:off x="3377133" y="1199060"/>
            <a:ext cx="681154" cy="6811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20" name="Title 1">
            <a:extLst>
              <a:ext uri="{FF2B5EF4-FFF2-40B4-BE49-F238E27FC236}">
                <a16:creationId xmlns:a16="http://schemas.microsoft.com/office/drawing/2014/main" id="{10E25470-5C4E-6780-F67E-3E085CCDAAB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1" name="Picture Placeholder 22">
            <a:extLst>
              <a:ext uri="{FF2B5EF4-FFF2-40B4-BE49-F238E27FC236}">
                <a16:creationId xmlns:a16="http://schemas.microsoft.com/office/drawing/2014/main" id="{79F0E57B-C0B4-5D2B-8992-29A52605451F}"/>
              </a:ext>
            </a:extLst>
          </p:cNvPr>
          <p:cNvSpPr>
            <a:spLocks noGrp="1"/>
          </p:cNvSpPr>
          <p:nvPr>
            <p:ph type="pic" sz="quarter" idx="50" hasCustomPrompt="1"/>
          </p:nvPr>
        </p:nvSpPr>
        <p:spPr>
          <a:xfrm>
            <a:off x="3469692"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a:t>Icon</a:t>
            </a:r>
          </a:p>
        </p:txBody>
      </p:sp>
      <p:sp>
        <p:nvSpPr>
          <p:cNvPr id="29" name="Text Placeholder 10">
            <a:extLst>
              <a:ext uri="{FF2B5EF4-FFF2-40B4-BE49-F238E27FC236}">
                <a16:creationId xmlns:a16="http://schemas.microsoft.com/office/drawing/2014/main" id="{61079F09-3CFC-DA10-0BE3-81115C0638F5}"/>
              </a:ext>
            </a:extLst>
          </p:cNvPr>
          <p:cNvSpPr>
            <a:spLocks noGrp="1"/>
          </p:cNvSpPr>
          <p:nvPr>
            <p:ph type="body" sz="quarter" idx="51" hasCustomPrompt="1"/>
          </p:nvPr>
        </p:nvSpPr>
        <p:spPr>
          <a:xfrm rot="16200000">
            <a:off x="2093286" y="2180085"/>
            <a:ext cx="917473" cy="408834"/>
          </a:xfrm>
        </p:spPr>
        <p:txBody>
          <a:bodyPr>
            <a:noAutofit/>
          </a:bodyPr>
          <a:lstStyle>
            <a:lvl1pPr marL="0" indent="0" algn="ctr">
              <a:lnSpc>
                <a:spcPct val="120000"/>
              </a:lnSpc>
              <a:spcBef>
                <a:spcPts val="0"/>
              </a:spcBef>
              <a:buNone/>
              <a:defRPr sz="1050" b="0"/>
            </a:lvl1pPr>
          </a:lstStyle>
          <a:p>
            <a:r>
              <a:rPr lang="en-US"/>
              <a:t>Business</a:t>
            </a:r>
          </a:p>
        </p:txBody>
      </p:sp>
      <p:sp>
        <p:nvSpPr>
          <p:cNvPr id="30" name="Text Placeholder 10">
            <a:extLst>
              <a:ext uri="{FF2B5EF4-FFF2-40B4-BE49-F238E27FC236}">
                <a16:creationId xmlns:a16="http://schemas.microsoft.com/office/drawing/2014/main" id="{B5332ED2-8E91-3E08-3B33-8AF18F7262EA}"/>
              </a:ext>
            </a:extLst>
          </p:cNvPr>
          <p:cNvSpPr>
            <a:spLocks noGrp="1"/>
          </p:cNvSpPr>
          <p:nvPr>
            <p:ph type="body" sz="quarter" idx="52" hasCustomPrompt="1"/>
          </p:nvPr>
        </p:nvSpPr>
        <p:spPr>
          <a:xfrm rot="16200000">
            <a:off x="1995163" y="4875410"/>
            <a:ext cx="1113716" cy="408834"/>
          </a:xfrm>
        </p:spPr>
        <p:txBody>
          <a:bodyPr>
            <a:noAutofit/>
          </a:bodyPr>
          <a:lstStyle>
            <a:lvl1pPr marL="0" indent="0" algn="ctr">
              <a:lnSpc>
                <a:spcPct val="120000"/>
              </a:lnSpc>
              <a:spcBef>
                <a:spcPts val="0"/>
              </a:spcBef>
              <a:buNone/>
              <a:defRPr sz="1050" b="0"/>
            </a:lvl1pPr>
          </a:lstStyle>
          <a:p>
            <a:r>
              <a:rPr lang="en-US"/>
              <a:t>Technical</a:t>
            </a:r>
          </a:p>
        </p:txBody>
      </p:sp>
      <p:sp>
        <p:nvSpPr>
          <p:cNvPr id="40" name="Text Placeholder 10">
            <a:extLst>
              <a:ext uri="{FF2B5EF4-FFF2-40B4-BE49-F238E27FC236}">
                <a16:creationId xmlns:a16="http://schemas.microsoft.com/office/drawing/2014/main" id="{CB76516F-A08D-AEF0-4700-BD90A667F197}"/>
              </a:ext>
            </a:extLst>
          </p:cNvPr>
          <p:cNvSpPr>
            <a:spLocks noGrp="1"/>
          </p:cNvSpPr>
          <p:nvPr>
            <p:ph type="body" sz="quarter" idx="53" hasCustomPrompt="1"/>
          </p:nvPr>
        </p:nvSpPr>
        <p:spPr>
          <a:xfrm>
            <a:off x="4725230" y="2710091"/>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41" name="Text Placeholder 10">
            <a:extLst>
              <a:ext uri="{FF2B5EF4-FFF2-40B4-BE49-F238E27FC236}">
                <a16:creationId xmlns:a16="http://schemas.microsoft.com/office/drawing/2014/main" id="{7DE7D112-36FB-07C3-023F-FA806DD813B4}"/>
              </a:ext>
            </a:extLst>
          </p:cNvPr>
          <p:cNvSpPr>
            <a:spLocks noGrp="1"/>
          </p:cNvSpPr>
          <p:nvPr>
            <p:ph type="body" sz="quarter" idx="54" hasCustomPrompt="1"/>
          </p:nvPr>
        </p:nvSpPr>
        <p:spPr>
          <a:xfrm>
            <a:off x="4725230" y="1925766"/>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42" name="Oval 41">
            <a:extLst>
              <a:ext uri="{FF2B5EF4-FFF2-40B4-BE49-F238E27FC236}">
                <a16:creationId xmlns:a16="http://schemas.microsoft.com/office/drawing/2014/main" id="{70AF6D32-5E00-3FAA-1DF1-204DAD13D32A}"/>
              </a:ext>
            </a:extLst>
          </p:cNvPr>
          <p:cNvSpPr/>
          <p:nvPr/>
        </p:nvSpPr>
        <p:spPr>
          <a:xfrm>
            <a:off x="4955306" y="1199060"/>
            <a:ext cx="681154" cy="6811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43" name="Picture Placeholder 22">
            <a:extLst>
              <a:ext uri="{FF2B5EF4-FFF2-40B4-BE49-F238E27FC236}">
                <a16:creationId xmlns:a16="http://schemas.microsoft.com/office/drawing/2014/main" id="{BB51F914-037D-86C3-6B5A-FBADFA589839}"/>
              </a:ext>
            </a:extLst>
          </p:cNvPr>
          <p:cNvSpPr>
            <a:spLocks noGrp="1"/>
          </p:cNvSpPr>
          <p:nvPr>
            <p:ph type="pic" sz="quarter" idx="55" hasCustomPrompt="1"/>
          </p:nvPr>
        </p:nvSpPr>
        <p:spPr>
          <a:xfrm>
            <a:off x="5047865"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a:t>Icon</a:t>
            </a:r>
          </a:p>
        </p:txBody>
      </p:sp>
      <p:sp>
        <p:nvSpPr>
          <p:cNvPr id="47" name="Text Placeholder 10">
            <a:extLst>
              <a:ext uri="{FF2B5EF4-FFF2-40B4-BE49-F238E27FC236}">
                <a16:creationId xmlns:a16="http://schemas.microsoft.com/office/drawing/2014/main" id="{16325B35-3CA8-BBF3-A425-3761E3DB050B}"/>
              </a:ext>
            </a:extLst>
          </p:cNvPr>
          <p:cNvSpPr>
            <a:spLocks noGrp="1"/>
          </p:cNvSpPr>
          <p:nvPr>
            <p:ph type="body" sz="quarter" idx="58" hasCustomPrompt="1"/>
          </p:nvPr>
        </p:nvSpPr>
        <p:spPr>
          <a:xfrm>
            <a:off x="6327823" y="2710091"/>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48" name="Text Placeholder 10">
            <a:extLst>
              <a:ext uri="{FF2B5EF4-FFF2-40B4-BE49-F238E27FC236}">
                <a16:creationId xmlns:a16="http://schemas.microsoft.com/office/drawing/2014/main" id="{8C43EA18-F9FC-19E1-F227-04D06AF57E3B}"/>
              </a:ext>
            </a:extLst>
          </p:cNvPr>
          <p:cNvSpPr>
            <a:spLocks noGrp="1"/>
          </p:cNvSpPr>
          <p:nvPr>
            <p:ph type="body" sz="quarter" idx="59" hasCustomPrompt="1"/>
          </p:nvPr>
        </p:nvSpPr>
        <p:spPr>
          <a:xfrm>
            <a:off x="6327823" y="1925766"/>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49" name="Oval 48">
            <a:extLst>
              <a:ext uri="{FF2B5EF4-FFF2-40B4-BE49-F238E27FC236}">
                <a16:creationId xmlns:a16="http://schemas.microsoft.com/office/drawing/2014/main" id="{9E840B0A-8788-4B2F-CFDC-C770D7400A75}"/>
              </a:ext>
            </a:extLst>
          </p:cNvPr>
          <p:cNvSpPr/>
          <p:nvPr/>
        </p:nvSpPr>
        <p:spPr>
          <a:xfrm>
            <a:off x="6557899" y="1199060"/>
            <a:ext cx="681154" cy="6811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50" name="Picture Placeholder 22">
            <a:extLst>
              <a:ext uri="{FF2B5EF4-FFF2-40B4-BE49-F238E27FC236}">
                <a16:creationId xmlns:a16="http://schemas.microsoft.com/office/drawing/2014/main" id="{1E0A3731-BEF2-A89C-D93D-428D9964A40A}"/>
              </a:ext>
            </a:extLst>
          </p:cNvPr>
          <p:cNvSpPr>
            <a:spLocks noGrp="1"/>
          </p:cNvSpPr>
          <p:nvPr>
            <p:ph type="pic" sz="quarter" idx="60" hasCustomPrompt="1"/>
          </p:nvPr>
        </p:nvSpPr>
        <p:spPr>
          <a:xfrm>
            <a:off x="6650458"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a:t>Icon</a:t>
            </a:r>
          </a:p>
        </p:txBody>
      </p:sp>
      <p:sp>
        <p:nvSpPr>
          <p:cNvPr id="55" name="Text Placeholder 10">
            <a:extLst>
              <a:ext uri="{FF2B5EF4-FFF2-40B4-BE49-F238E27FC236}">
                <a16:creationId xmlns:a16="http://schemas.microsoft.com/office/drawing/2014/main" id="{5DAD6510-426D-42F6-0C7A-60DD7AC33048}"/>
              </a:ext>
            </a:extLst>
          </p:cNvPr>
          <p:cNvSpPr>
            <a:spLocks noGrp="1"/>
          </p:cNvSpPr>
          <p:nvPr>
            <p:ph type="body" sz="quarter" idx="63" hasCustomPrompt="1"/>
          </p:nvPr>
        </p:nvSpPr>
        <p:spPr>
          <a:xfrm>
            <a:off x="7875812" y="2710091"/>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56" name="Text Placeholder 10">
            <a:extLst>
              <a:ext uri="{FF2B5EF4-FFF2-40B4-BE49-F238E27FC236}">
                <a16:creationId xmlns:a16="http://schemas.microsoft.com/office/drawing/2014/main" id="{6410D359-F1E5-5FCB-C295-FB7E1A8A46F3}"/>
              </a:ext>
            </a:extLst>
          </p:cNvPr>
          <p:cNvSpPr>
            <a:spLocks noGrp="1"/>
          </p:cNvSpPr>
          <p:nvPr>
            <p:ph type="body" sz="quarter" idx="64" hasCustomPrompt="1"/>
          </p:nvPr>
        </p:nvSpPr>
        <p:spPr>
          <a:xfrm>
            <a:off x="7875812" y="1925766"/>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57" name="Oval 56">
            <a:extLst>
              <a:ext uri="{FF2B5EF4-FFF2-40B4-BE49-F238E27FC236}">
                <a16:creationId xmlns:a16="http://schemas.microsoft.com/office/drawing/2014/main" id="{C2018C06-6EA4-1D26-C8E2-78792B4E6C2B}"/>
              </a:ext>
            </a:extLst>
          </p:cNvPr>
          <p:cNvSpPr/>
          <p:nvPr/>
        </p:nvSpPr>
        <p:spPr>
          <a:xfrm>
            <a:off x="8105888" y="1199060"/>
            <a:ext cx="681154" cy="68115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58" name="Picture Placeholder 22">
            <a:extLst>
              <a:ext uri="{FF2B5EF4-FFF2-40B4-BE49-F238E27FC236}">
                <a16:creationId xmlns:a16="http://schemas.microsoft.com/office/drawing/2014/main" id="{7F816726-A047-F664-BF27-032412424092}"/>
              </a:ext>
            </a:extLst>
          </p:cNvPr>
          <p:cNvSpPr>
            <a:spLocks noGrp="1"/>
          </p:cNvSpPr>
          <p:nvPr>
            <p:ph type="pic" sz="quarter" idx="65" hasCustomPrompt="1"/>
          </p:nvPr>
        </p:nvSpPr>
        <p:spPr>
          <a:xfrm>
            <a:off x="8198447" y="1296663"/>
            <a:ext cx="496036" cy="496642"/>
          </a:xfrm>
          <a:prstGeom prst="ellipse">
            <a:avLst/>
          </a:prstGeom>
        </p:spPr>
        <p:txBody>
          <a:bodyPr anchor="ctr">
            <a:noAutofit/>
          </a:bodyPr>
          <a:lstStyle>
            <a:lvl1pPr marL="0" indent="0" algn="ctr">
              <a:buFontTx/>
              <a:buNone/>
              <a:defRPr sz="600">
                <a:solidFill>
                  <a:schemeClr val="bg1"/>
                </a:solidFill>
              </a:defRPr>
            </a:lvl1pPr>
          </a:lstStyle>
          <a:p>
            <a:r>
              <a:rPr lang="en-US"/>
              <a:t>Icon</a:t>
            </a:r>
          </a:p>
        </p:txBody>
      </p:sp>
      <p:sp>
        <p:nvSpPr>
          <p:cNvPr id="33" name="Text Placeholder 10">
            <a:extLst>
              <a:ext uri="{FF2B5EF4-FFF2-40B4-BE49-F238E27FC236}">
                <a16:creationId xmlns:a16="http://schemas.microsoft.com/office/drawing/2014/main" id="{7D9BC201-DC2C-ADE2-883E-AAFE03B3A74D}"/>
              </a:ext>
            </a:extLst>
          </p:cNvPr>
          <p:cNvSpPr>
            <a:spLocks noGrp="1"/>
          </p:cNvSpPr>
          <p:nvPr>
            <p:ph type="body" sz="quarter" idx="66" hasCustomPrompt="1"/>
          </p:nvPr>
        </p:nvSpPr>
        <p:spPr>
          <a:xfrm>
            <a:off x="3147057" y="5307294"/>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34" name="Text Placeholder 10">
            <a:extLst>
              <a:ext uri="{FF2B5EF4-FFF2-40B4-BE49-F238E27FC236}">
                <a16:creationId xmlns:a16="http://schemas.microsoft.com/office/drawing/2014/main" id="{6620B310-A9E6-5A64-8016-AC511F3E512E}"/>
              </a:ext>
            </a:extLst>
          </p:cNvPr>
          <p:cNvSpPr>
            <a:spLocks noGrp="1"/>
          </p:cNvSpPr>
          <p:nvPr>
            <p:ph type="body" sz="quarter" idx="67" hasCustomPrompt="1"/>
          </p:nvPr>
        </p:nvSpPr>
        <p:spPr>
          <a:xfrm>
            <a:off x="3147057" y="4522969"/>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36" name="Picture Placeholder 22">
            <a:extLst>
              <a:ext uri="{FF2B5EF4-FFF2-40B4-BE49-F238E27FC236}">
                <a16:creationId xmlns:a16="http://schemas.microsoft.com/office/drawing/2014/main" id="{AD7BE6C7-13D9-8303-5967-5A63116DFE47}"/>
              </a:ext>
            </a:extLst>
          </p:cNvPr>
          <p:cNvSpPr>
            <a:spLocks noGrp="1"/>
          </p:cNvSpPr>
          <p:nvPr>
            <p:ph type="pic" sz="quarter" idx="68" hasCustomPrompt="1"/>
          </p:nvPr>
        </p:nvSpPr>
        <p:spPr>
          <a:xfrm>
            <a:off x="3362114"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a:t>Icon</a:t>
            </a:r>
          </a:p>
        </p:txBody>
      </p:sp>
      <p:sp>
        <p:nvSpPr>
          <p:cNvPr id="37" name="Text Placeholder 10">
            <a:extLst>
              <a:ext uri="{FF2B5EF4-FFF2-40B4-BE49-F238E27FC236}">
                <a16:creationId xmlns:a16="http://schemas.microsoft.com/office/drawing/2014/main" id="{77D39924-E5DA-CA27-D98C-D2B93E629305}"/>
              </a:ext>
            </a:extLst>
          </p:cNvPr>
          <p:cNvSpPr>
            <a:spLocks noGrp="1"/>
          </p:cNvSpPr>
          <p:nvPr>
            <p:ph type="body" sz="quarter" idx="69" hasCustomPrompt="1"/>
          </p:nvPr>
        </p:nvSpPr>
        <p:spPr>
          <a:xfrm>
            <a:off x="4725230" y="5307294"/>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38" name="Text Placeholder 10">
            <a:extLst>
              <a:ext uri="{FF2B5EF4-FFF2-40B4-BE49-F238E27FC236}">
                <a16:creationId xmlns:a16="http://schemas.microsoft.com/office/drawing/2014/main" id="{AF7F435D-7225-A519-7C3F-667C04B2E8C5}"/>
              </a:ext>
            </a:extLst>
          </p:cNvPr>
          <p:cNvSpPr>
            <a:spLocks noGrp="1"/>
          </p:cNvSpPr>
          <p:nvPr>
            <p:ph type="body" sz="quarter" idx="70" hasCustomPrompt="1"/>
          </p:nvPr>
        </p:nvSpPr>
        <p:spPr>
          <a:xfrm>
            <a:off x="4725230" y="4522969"/>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45" name="Picture Placeholder 22">
            <a:extLst>
              <a:ext uri="{FF2B5EF4-FFF2-40B4-BE49-F238E27FC236}">
                <a16:creationId xmlns:a16="http://schemas.microsoft.com/office/drawing/2014/main" id="{6BF0D4C6-6812-D495-3310-51021E0A3B21}"/>
              </a:ext>
            </a:extLst>
          </p:cNvPr>
          <p:cNvSpPr>
            <a:spLocks noGrp="1"/>
          </p:cNvSpPr>
          <p:nvPr>
            <p:ph type="pic" sz="quarter" idx="71" hasCustomPrompt="1"/>
          </p:nvPr>
        </p:nvSpPr>
        <p:spPr>
          <a:xfrm>
            <a:off x="4940287"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a:t>Icon</a:t>
            </a:r>
          </a:p>
        </p:txBody>
      </p:sp>
      <p:sp>
        <p:nvSpPr>
          <p:cNvPr id="46" name="Text Placeholder 10">
            <a:extLst>
              <a:ext uri="{FF2B5EF4-FFF2-40B4-BE49-F238E27FC236}">
                <a16:creationId xmlns:a16="http://schemas.microsoft.com/office/drawing/2014/main" id="{A898F9E0-9DEF-664C-2E1E-247FC16804E3}"/>
              </a:ext>
            </a:extLst>
          </p:cNvPr>
          <p:cNvSpPr>
            <a:spLocks noGrp="1"/>
          </p:cNvSpPr>
          <p:nvPr>
            <p:ph type="body" sz="quarter" idx="72" hasCustomPrompt="1"/>
          </p:nvPr>
        </p:nvSpPr>
        <p:spPr>
          <a:xfrm>
            <a:off x="6327823" y="5307294"/>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52" name="Text Placeholder 10">
            <a:extLst>
              <a:ext uri="{FF2B5EF4-FFF2-40B4-BE49-F238E27FC236}">
                <a16:creationId xmlns:a16="http://schemas.microsoft.com/office/drawing/2014/main" id="{D53D62A4-3EF9-4242-05BD-623917C82A08}"/>
              </a:ext>
            </a:extLst>
          </p:cNvPr>
          <p:cNvSpPr>
            <a:spLocks noGrp="1"/>
          </p:cNvSpPr>
          <p:nvPr>
            <p:ph type="body" sz="quarter" idx="73" hasCustomPrompt="1"/>
          </p:nvPr>
        </p:nvSpPr>
        <p:spPr>
          <a:xfrm>
            <a:off x="6327823" y="4522969"/>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54" name="Picture Placeholder 22">
            <a:extLst>
              <a:ext uri="{FF2B5EF4-FFF2-40B4-BE49-F238E27FC236}">
                <a16:creationId xmlns:a16="http://schemas.microsoft.com/office/drawing/2014/main" id="{EFE4BF32-A67B-0B63-460B-8FC913587020}"/>
              </a:ext>
            </a:extLst>
          </p:cNvPr>
          <p:cNvSpPr>
            <a:spLocks noGrp="1"/>
          </p:cNvSpPr>
          <p:nvPr>
            <p:ph type="pic" sz="quarter" idx="74" hasCustomPrompt="1"/>
          </p:nvPr>
        </p:nvSpPr>
        <p:spPr>
          <a:xfrm>
            <a:off x="6542880"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a:t>Icon</a:t>
            </a:r>
          </a:p>
        </p:txBody>
      </p:sp>
      <p:sp>
        <p:nvSpPr>
          <p:cNvPr id="60" name="Text Placeholder 10">
            <a:extLst>
              <a:ext uri="{FF2B5EF4-FFF2-40B4-BE49-F238E27FC236}">
                <a16:creationId xmlns:a16="http://schemas.microsoft.com/office/drawing/2014/main" id="{94DC05A6-8AED-A881-2A6E-65D785D87788}"/>
              </a:ext>
            </a:extLst>
          </p:cNvPr>
          <p:cNvSpPr>
            <a:spLocks noGrp="1"/>
          </p:cNvSpPr>
          <p:nvPr>
            <p:ph type="body" sz="quarter" idx="75" hasCustomPrompt="1"/>
          </p:nvPr>
        </p:nvSpPr>
        <p:spPr>
          <a:xfrm>
            <a:off x="7875812" y="5307294"/>
            <a:ext cx="1141306" cy="686038"/>
          </a:xfrm>
        </p:spPr>
        <p:txBody>
          <a:bodyPr>
            <a:noAutofit/>
          </a:bodyPr>
          <a:lstStyle>
            <a:lvl1pPr marL="0" indent="0" algn="ctr">
              <a:lnSpc>
                <a:spcPct val="120000"/>
              </a:lnSpc>
              <a:spcBef>
                <a:spcPts val="0"/>
              </a:spcBef>
              <a:buNone/>
              <a:defRPr sz="900"/>
            </a:lvl1pPr>
          </a:lstStyle>
          <a:p>
            <a:r>
              <a:rPr lang="en-US"/>
              <a:t>Short Description</a:t>
            </a:r>
          </a:p>
        </p:txBody>
      </p:sp>
      <p:sp>
        <p:nvSpPr>
          <p:cNvPr id="61" name="Text Placeholder 10">
            <a:extLst>
              <a:ext uri="{FF2B5EF4-FFF2-40B4-BE49-F238E27FC236}">
                <a16:creationId xmlns:a16="http://schemas.microsoft.com/office/drawing/2014/main" id="{466D9DD8-2251-497C-E585-17B28D8B7A68}"/>
              </a:ext>
            </a:extLst>
          </p:cNvPr>
          <p:cNvSpPr>
            <a:spLocks noGrp="1"/>
          </p:cNvSpPr>
          <p:nvPr>
            <p:ph type="body" sz="quarter" idx="76" hasCustomPrompt="1"/>
          </p:nvPr>
        </p:nvSpPr>
        <p:spPr>
          <a:xfrm>
            <a:off x="7875812" y="4522969"/>
            <a:ext cx="1141306" cy="565156"/>
          </a:xfrm>
        </p:spPr>
        <p:txBody>
          <a:bodyPr anchor="ctr">
            <a:noAutofit/>
          </a:bodyPr>
          <a:lstStyle>
            <a:lvl1pPr marL="0" indent="0" algn="ctr">
              <a:lnSpc>
                <a:spcPct val="100000"/>
              </a:lnSpc>
              <a:spcBef>
                <a:spcPts val="0"/>
              </a:spcBef>
              <a:buNone/>
              <a:defRPr sz="1050" b="1"/>
            </a:lvl1pPr>
          </a:lstStyle>
          <a:p>
            <a:r>
              <a:rPr lang="en-US"/>
              <a:t>Title Here</a:t>
            </a:r>
          </a:p>
        </p:txBody>
      </p:sp>
      <p:sp>
        <p:nvSpPr>
          <p:cNvPr id="68" name="Picture Placeholder 22">
            <a:extLst>
              <a:ext uri="{FF2B5EF4-FFF2-40B4-BE49-F238E27FC236}">
                <a16:creationId xmlns:a16="http://schemas.microsoft.com/office/drawing/2014/main" id="{09016FDB-D89E-6078-C0CD-249DD5FF3600}"/>
              </a:ext>
            </a:extLst>
          </p:cNvPr>
          <p:cNvSpPr>
            <a:spLocks noGrp="1"/>
          </p:cNvSpPr>
          <p:nvPr>
            <p:ph type="pic" sz="quarter" idx="77" hasCustomPrompt="1"/>
          </p:nvPr>
        </p:nvSpPr>
        <p:spPr>
          <a:xfrm>
            <a:off x="8090869" y="3786157"/>
            <a:ext cx="711192" cy="712060"/>
          </a:xfrm>
          <a:prstGeom prst="ellipse">
            <a:avLst/>
          </a:prstGeom>
        </p:spPr>
        <p:txBody>
          <a:bodyPr anchor="ctr">
            <a:noAutofit/>
          </a:bodyPr>
          <a:lstStyle>
            <a:lvl1pPr marL="0" indent="0" algn="ctr">
              <a:buFontTx/>
              <a:buNone/>
              <a:defRPr sz="800">
                <a:solidFill>
                  <a:schemeClr val="tx1"/>
                </a:solidFill>
              </a:defRPr>
            </a:lvl1pPr>
          </a:lstStyle>
          <a:p>
            <a:r>
              <a:rPr lang="en-US"/>
              <a:t>Icon</a:t>
            </a:r>
          </a:p>
        </p:txBody>
      </p:sp>
      <p:sp>
        <p:nvSpPr>
          <p:cNvPr id="35" name="Slide Number Placeholder 5">
            <a:extLst>
              <a:ext uri="{FF2B5EF4-FFF2-40B4-BE49-F238E27FC236}">
                <a16:creationId xmlns:a16="http://schemas.microsoft.com/office/drawing/2014/main" id="{538A555E-65CF-1983-24E5-1BD97E7E0B1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39" name="Oval 38">
            <a:extLst>
              <a:ext uri="{FF2B5EF4-FFF2-40B4-BE49-F238E27FC236}">
                <a16:creationId xmlns:a16="http://schemas.microsoft.com/office/drawing/2014/main" id="{68BF3D62-7CCC-5E47-9ABE-2440460C572E}"/>
              </a:ext>
            </a:extLst>
          </p:cNvPr>
          <p:cNvSpPr/>
          <p:nvPr userDrawn="1"/>
        </p:nvSpPr>
        <p:spPr>
          <a:xfrm>
            <a:off x="3377133" y="1199060"/>
            <a:ext cx="681154" cy="6811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44" name="Oval 43">
            <a:extLst>
              <a:ext uri="{FF2B5EF4-FFF2-40B4-BE49-F238E27FC236}">
                <a16:creationId xmlns:a16="http://schemas.microsoft.com/office/drawing/2014/main" id="{32F7A483-F940-D44B-9E34-0FAEDA7B2F1A}"/>
              </a:ext>
            </a:extLst>
          </p:cNvPr>
          <p:cNvSpPr/>
          <p:nvPr userDrawn="1"/>
        </p:nvSpPr>
        <p:spPr>
          <a:xfrm>
            <a:off x="4955306" y="1199060"/>
            <a:ext cx="681154" cy="6811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51" name="Oval 50">
            <a:extLst>
              <a:ext uri="{FF2B5EF4-FFF2-40B4-BE49-F238E27FC236}">
                <a16:creationId xmlns:a16="http://schemas.microsoft.com/office/drawing/2014/main" id="{0FCB964E-13BC-204C-91B8-ED46DEAB530F}"/>
              </a:ext>
            </a:extLst>
          </p:cNvPr>
          <p:cNvSpPr/>
          <p:nvPr userDrawn="1"/>
        </p:nvSpPr>
        <p:spPr>
          <a:xfrm>
            <a:off x="6557899" y="1199060"/>
            <a:ext cx="681154" cy="6811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
        <p:nvSpPr>
          <p:cNvPr id="53" name="Oval 52">
            <a:extLst>
              <a:ext uri="{FF2B5EF4-FFF2-40B4-BE49-F238E27FC236}">
                <a16:creationId xmlns:a16="http://schemas.microsoft.com/office/drawing/2014/main" id="{3470D2D2-E80E-DD4D-AA2D-40B220C62160}"/>
              </a:ext>
            </a:extLst>
          </p:cNvPr>
          <p:cNvSpPr/>
          <p:nvPr userDrawn="1"/>
        </p:nvSpPr>
        <p:spPr>
          <a:xfrm>
            <a:off x="8105888" y="1199060"/>
            <a:ext cx="681154" cy="68115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900">
              <a:solidFill>
                <a:schemeClr val="bg1"/>
              </a:solidFill>
            </a:endParaRPr>
          </a:p>
        </p:txBody>
      </p:sp>
    </p:spTree>
    <p:extLst>
      <p:ext uri="{BB962C8B-B14F-4D97-AF65-F5344CB8AC3E}">
        <p14:creationId xmlns:p14="http://schemas.microsoft.com/office/powerpoint/2010/main" val="9916614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_ContentSlides_4_Icons">
    <p:spTree>
      <p:nvGrpSpPr>
        <p:cNvPr id="1" name=""/>
        <p:cNvGrpSpPr/>
        <p:nvPr/>
      </p:nvGrpSpPr>
      <p:grpSpPr>
        <a:xfrm>
          <a:off x="0" y="0"/>
          <a:ext cx="0" cy="0"/>
          <a:chOff x="0" y="0"/>
          <a:chExt cx="0" cy="0"/>
        </a:xfrm>
      </p:grpSpPr>
      <p:sp>
        <p:nvSpPr>
          <p:cNvPr id="18" name="Content Placeholder 12">
            <a:extLst>
              <a:ext uri="{FF2B5EF4-FFF2-40B4-BE49-F238E27FC236}">
                <a16:creationId xmlns:a16="http://schemas.microsoft.com/office/drawing/2014/main" id="{8397ECE3-4229-0B4B-9FB2-F617BB5A6B73}"/>
              </a:ext>
            </a:extLst>
          </p:cNvPr>
          <p:cNvSpPr>
            <a:spLocks noGrp="1"/>
          </p:cNvSpPr>
          <p:nvPr>
            <p:ph sz="quarter" idx="27" hasCustomPrompt="1"/>
          </p:nvPr>
        </p:nvSpPr>
        <p:spPr>
          <a:xfrm>
            <a:off x="2651765" y="1578657"/>
            <a:ext cx="3260050" cy="1339812"/>
          </a:xfrm>
          <a:prstGeom prst="rect">
            <a:avLst/>
          </a:prstGeom>
        </p:spPr>
        <p:txBody>
          <a:bodyPr/>
          <a:lstStyle>
            <a:lvl1pPr marL="0" indent="0">
              <a:buNone/>
              <a:defRPr sz="20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1</a:t>
            </a:r>
          </a:p>
          <a:p>
            <a:pPr lvl="1"/>
            <a:r>
              <a:rPr lang="en-GB" dirty="0"/>
              <a:t>Lorem ipsum </a:t>
            </a:r>
            <a:r>
              <a:rPr lang="en-GB" dirty="0" err="1"/>
              <a:t>dolor</a:t>
            </a:r>
            <a:r>
              <a:rPr lang="en-GB" dirty="0"/>
              <a:t> sit </a:t>
            </a:r>
            <a:r>
              <a:rPr lang="en-GB" dirty="0" err="1"/>
              <a:t>amet</a:t>
            </a:r>
            <a:endParaRPr lang="en-GB" dirty="0"/>
          </a:p>
        </p:txBody>
      </p:sp>
      <p:sp>
        <p:nvSpPr>
          <p:cNvPr id="19" name="Content Placeholder 12">
            <a:extLst>
              <a:ext uri="{FF2B5EF4-FFF2-40B4-BE49-F238E27FC236}">
                <a16:creationId xmlns:a16="http://schemas.microsoft.com/office/drawing/2014/main" id="{FBDE373D-916A-1640-9575-2643289E01C3}"/>
              </a:ext>
            </a:extLst>
          </p:cNvPr>
          <p:cNvSpPr>
            <a:spLocks noGrp="1"/>
          </p:cNvSpPr>
          <p:nvPr>
            <p:ph sz="quarter" idx="28" hasCustomPrompt="1"/>
          </p:nvPr>
        </p:nvSpPr>
        <p:spPr>
          <a:xfrm>
            <a:off x="2651765" y="3435666"/>
            <a:ext cx="3260050" cy="1339812"/>
          </a:xfrm>
          <a:prstGeom prst="rect">
            <a:avLst/>
          </a:prstGeom>
        </p:spPr>
        <p:txBody>
          <a:bodyPr/>
          <a:lstStyle>
            <a:lvl1pPr marL="0" indent="0">
              <a:buNone/>
              <a:defRPr sz="20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2</a:t>
            </a:r>
          </a:p>
          <a:p>
            <a:pPr lvl="1"/>
            <a:r>
              <a:rPr lang="en-GB" dirty="0"/>
              <a:t>Lorem ipsum </a:t>
            </a:r>
            <a:r>
              <a:rPr lang="en-GB" dirty="0" err="1"/>
              <a:t>dolor</a:t>
            </a:r>
            <a:r>
              <a:rPr lang="en-GB" dirty="0"/>
              <a:t> sit </a:t>
            </a:r>
            <a:r>
              <a:rPr lang="en-GB" dirty="0" err="1"/>
              <a:t>amet</a:t>
            </a:r>
            <a:endParaRPr lang="en-GB" dirty="0"/>
          </a:p>
        </p:txBody>
      </p:sp>
      <p:sp>
        <p:nvSpPr>
          <p:cNvPr id="20" name="Content Placeholder 12">
            <a:extLst>
              <a:ext uri="{FF2B5EF4-FFF2-40B4-BE49-F238E27FC236}">
                <a16:creationId xmlns:a16="http://schemas.microsoft.com/office/drawing/2014/main" id="{80930365-3514-4F45-BEDB-10126929EFEC}"/>
              </a:ext>
            </a:extLst>
          </p:cNvPr>
          <p:cNvSpPr>
            <a:spLocks noGrp="1"/>
          </p:cNvSpPr>
          <p:nvPr>
            <p:ph sz="quarter" idx="29" hasCustomPrompt="1"/>
          </p:nvPr>
        </p:nvSpPr>
        <p:spPr>
          <a:xfrm>
            <a:off x="8370177" y="1578657"/>
            <a:ext cx="3260050" cy="1339812"/>
          </a:xfrm>
          <a:prstGeom prst="rect">
            <a:avLst/>
          </a:prstGeom>
        </p:spPr>
        <p:txBody>
          <a:bodyPr/>
          <a:lstStyle>
            <a:lvl1pPr marL="0" indent="0">
              <a:buNone/>
              <a:defRPr sz="20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3</a:t>
            </a:r>
          </a:p>
          <a:p>
            <a:pPr lvl="1"/>
            <a:r>
              <a:rPr lang="en-GB" dirty="0"/>
              <a:t>Lorem ipsum </a:t>
            </a:r>
            <a:r>
              <a:rPr lang="en-GB" dirty="0" err="1"/>
              <a:t>dolor</a:t>
            </a:r>
            <a:r>
              <a:rPr lang="en-GB" dirty="0"/>
              <a:t> sit </a:t>
            </a:r>
            <a:r>
              <a:rPr lang="en-GB" dirty="0" err="1"/>
              <a:t>amet</a:t>
            </a:r>
            <a:endParaRPr lang="en-GB" dirty="0"/>
          </a:p>
        </p:txBody>
      </p:sp>
      <p:sp>
        <p:nvSpPr>
          <p:cNvPr id="21" name="Content Placeholder 12">
            <a:extLst>
              <a:ext uri="{FF2B5EF4-FFF2-40B4-BE49-F238E27FC236}">
                <a16:creationId xmlns:a16="http://schemas.microsoft.com/office/drawing/2014/main" id="{686F692E-3F51-8244-8FE2-0F14AB3FC132}"/>
              </a:ext>
            </a:extLst>
          </p:cNvPr>
          <p:cNvSpPr>
            <a:spLocks noGrp="1"/>
          </p:cNvSpPr>
          <p:nvPr>
            <p:ph sz="quarter" idx="30" hasCustomPrompt="1"/>
          </p:nvPr>
        </p:nvSpPr>
        <p:spPr>
          <a:xfrm>
            <a:off x="8370177" y="3435666"/>
            <a:ext cx="3260050" cy="1339812"/>
          </a:xfrm>
          <a:prstGeom prst="rect">
            <a:avLst/>
          </a:prstGeom>
        </p:spPr>
        <p:txBody>
          <a:bodyPr/>
          <a:lstStyle>
            <a:lvl1pPr marL="0" indent="0">
              <a:buNone/>
              <a:defRPr sz="2000">
                <a:solidFill>
                  <a:srgbClr val="017F75"/>
                </a:solidFill>
                <a:latin typeface="Arial" panose="020B0604020202020204" pitchFamily="34" charset="0"/>
                <a:cs typeface="Arial" panose="020B0604020202020204" pitchFamily="34" charset="0"/>
              </a:defRPr>
            </a:lvl1pPr>
            <a:lvl2pPr marL="0" indent="0" algn="l">
              <a:buNone/>
              <a:defRPr sz="2000">
                <a:latin typeface="Arial" panose="020B0604020202020204" pitchFamily="34" charset="0"/>
                <a:cs typeface="Arial" panose="020B0604020202020204" pitchFamily="34" charset="0"/>
              </a:defRPr>
            </a:lvl2pPr>
            <a:lvl3pPr>
              <a:buNone/>
              <a:defRPr sz="2000">
                <a:latin typeface="Arial" panose="020B0604020202020204" pitchFamily="34" charset="0"/>
                <a:cs typeface="Arial" panose="020B0604020202020204" pitchFamily="34" charset="0"/>
              </a:defRPr>
            </a:lvl3pPr>
            <a:lvl4pPr>
              <a:buNone/>
              <a:defRPr sz="2000">
                <a:latin typeface="Arial" panose="020B0604020202020204" pitchFamily="34" charset="0"/>
                <a:cs typeface="Arial" panose="020B0604020202020204" pitchFamily="34" charset="0"/>
              </a:defRPr>
            </a:lvl4pPr>
            <a:lvl5pPr>
              <a:buNone/>
              <a:defRPr sz="2000">
                <a:latin typeface="Arial" panose="020B0604020202020204" pitchFamily="34" charset="0"/>
                <a:cs typeface="Arial" panose="020B0604020202020204" pitchFamily="34" charset="0"/>
              </a:defRPr>
            </a:lvl5pPr>
          </a:lstStyle>
          <a:p>
            <a:pPr lvl="0"/>
            <a:r>
              <a:rPr lang="en-GB" dirty="0"/>
              <a:t>Point 4</a:t>
            </a:r>
          </a:p>
          <a:p>
            <a:pPr lvl="1"/>
            <a:r>
              <a:rPr lang="en-GB" dirty="0"/>
              <a:t>Lorem ipsum </a:t>
            </a:r>
            <a:r>
              <a:rPr lang="en-GB" dirty="0" err="1"/>
              <a:t>dolor</a:t>
            </a:r>
            <a:r>
              <a:rPr lang="en-GB" dirty="0"/>
              <a:t> sit </a:t>
            </a:r>
            <a:r>
              <a:rPr lang="en-GB" dirty="0" err="1"/>
              <a:t>amet</a:t>
            </a:r>
            <a:endParaRPr lang="en-GB" dirty="0"/>
          </a:p>
        </p:txBody>
      </p:sp>
      <p:sp>
        <p:nvSpPr>
          <p:cNvPr id="2" name="Oval 1">
            <a:extLst>
              <a:ext uri="{FF2B5EF4-FFF2-40B4-BE49-F238E27FC236}">
                <a16:creationId xmlns:a16="http://schemas.microsoft.com/office/drawing/2014/main" id="{23F3FE1A-C3DB-9547-B669-D552A1FC5614}"/>
              </a:ext>
            </a:extLst>
          </p:cNvPr>
          <p:cNvSpPr/>
          <p:nvPr userDrawn="1"/>
        </p:nvSpPr>
        <p:spPr>
          <a:xfrm>
            <a:off x="664029" y="1370180"/>
            <a:ext cx="1513114" cy="15131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6">
            <a:extLst>
              <a:ext uri="{FF2B5EF4-FFF2-40B4-BE49-F238E27FC236}">
                <a16:creationId xmlns:a16="http://schemas.microsoft.com/office/drawing/2014/main" id="{73C1E69E-E4D4-CC4C-9BA7-863F1366A30D}"/>
              </a:ext>
            </a:extLst>
          </p:cNvPr>
          <p:cNvSpPr>
            <a:spLocks noGrp="1"/>
          </p:cNvSpPr>
          <p:nvPr>
            <p:ph type="pic" sz="quarter" idx="17" hasCustomPrompt="1"/>
          </p:nvPr>
        </p:nvSpPr>
        <p:spPr>
          <a:xfrm>
            <a:off x="758214" y="1532511"/>
            <a:ext cx="1286243" cy="1286244"/>
          </a:xfrm>
          <a:prstGeom prst="rect">
            <a:avLst/>
          </a:prstGeom>
        </p:spPr>
        <p:txBody>
          <a:bodyPr anchor="ctr"/>
          <a:lstStyle>
            <a:lvl1pPr algn="ctr">
              <a:lnSpc>
                <a:spcPct val="50000"/>
              </a:lnSpc>
              <a:buNone/>
              <a:defRPr sz="1800">
                <a:solidFill>
                  <a:schemeClr val="bg1"/>
                </a:solidFill>
              </a:defRPr>
            </a:lvl1pPr>
          </a:lstStyle>
          <a:p>
            <a:r>
              <a:rPr lang="en-US" sz="1800" dirty="0"/>
              <a:t>Insert</a:t>
            </a:r>
          </a:p>
          <a:p>
            <a:r>
              <a:rPr lang="en-US" sz="1800" dirty="0"/>
              <a:t>Icon</a:t>
            </a:r>
          </a:p>
          <a:p>
            <a:r>
              <a:rPr lang="en-US" sz="1800" dirty="0"/>
              <a:t>here</a:t>
            </a:r>
            <a:endParaRPr lang="en-US" dirty="0"/>
          </a:p>
        </p:txBody>
      </p:sp>
      <p:sp>
        <p:nvSpPr>
          <p:cNvPr id="24" name="Oval 23">
            <a:extLst>
              <a:ext uri="{FF2B5EF4-FFF2-40B4-BE49-F238E27FC236}">
                <a16:creationId xmlns:a16="http://schemas.microsoft.com/office/drawing/2014/main" id="{1FBAE168-4D0C-7D4C-B689-12602C9B8C73}"/>
              </a:ext>
            </a:extLst>
          </p:cNvPr>
          <p:cNvSpPr/>
          <p:nvPr userDrawn="1"/>
        </p:nvSpPr>
        <p:spPr>
          <a:xfrm>
            <a:off x="6384439" y="1370180"/>
            <a:ext cx="1513114" cy="15131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6">
            <a:extLst>
              <a:ext uri="{FF2B5EF4-FFF2-40B4-BE49-F238E27FC236}">
                <a16:creationId xmlns:a16="http://schemas.microsoft.com/office/drawing/2014/main" id="{0287FB4B-DD0B-6A48-996D-16A3804450A5}"/>
              </a:ext>
            </a:extLst>
          </p:cNvPr>
          <p:cNvSpPr>
            <a:spLocks noGrp="1"/>
          </p:cNvSpPr>
          <p:nvPr>
            <p:ph type="pic" sz="quarter" idx="31" hasCustomPrompt="1"/>
          </p:nvPr>
        </p:nvSpPr>
        <p:spPr>
          <a:xfrm>
            <a:off x="6478624" y="1532511"/>
            <a:ext cx="1286243" cy="1286244"/>
          </a:xfrm>
          <a:prstGeom prst="rect">
            <a:avLst/>
          </a:prstGeom>
        </p:spPr>
        <p:txBody>
          <a:bodyPr anchor="ctr"/>
          <a:lstStyle>
            <a:lvl1pPr algn="ctr">
              <a:lnSpc>
                <a:spcPct val="50000"/>
              </a:lnSpc>
              <a:buNone/>
              <a:defRPr sz="1800">
                <a:solidFill>
                  <a:schemeClr val="bg1"/>
                </a:solidFill>
              </a:defRPr>
            </a:lvl1pPr>
          </a:lstStyle>
          <a:p>
            <a:r>
              <a:rPr lang="en-US" sz="1800" dirty="0"/>
              <a:t>Insert</a:t>
            </a:r>
          </a:p>
          <a:p>
            <a:r>
              <a:rPr lang="en-US" sz="1800" dirty="0"/>
              <a:t>Icon</a:t>
            </a:r>
          </a:p>
          <a:p>
            <a:r>
              <a:rPr lang="en-US" sz="1800" dirty="0"/>
              <a:t>here</a:t>
            </a:r>
            <a:endParaRPr lang="en-US" dirty="0"/>
          </a:p>
        </p:txBody>
      </p:sp>
      <p:sp>
        <p:nvSpPr>
          <p:cNvPr id="26" name="Oval 25">
            <a:extLst>
              <a:ext uri="{FF2B5EF4-FFF2-40B4-BE49-F238E27FC236}">
                <a16:creationId xmlns:a16="http://schemas.microsoft.com/office/drawing/2014/main" id="{10436A57-8FB7-E94F-ADC7-3116370920CD}"/>
              </a:ext>
            </a:extLst>
          </p:cNvPr>
          <p:cNvSpPr/>
          <p:nvPr userDrawn="1"/>
        </p:nvSpPr>
        <p:spPr>
          <a:xfrm>
            <a:off x="664029" y="3306852"/>
            <a:ext cx="1513114" cy="151311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ABF8EF42-8E11-7848-B7E2-0590F951CACF}"/>
              </a:ext>
            </a:extLst>
          </p:cNvPr>
          <p:cNvSpPr>
            <a:spLocks noGrp="1"/>
          </p:cNvSpPr>
          <p:nvPr>
            <p:ph type="pic" sz="quarter" idx="32" hasCustomPrompt="1"/>
          </p:nvPr>
        </p:nvSpPr>
        <p:spPr>
          <a:xfrm>
            <a:off x="758214" y="3469183"/>
            <a:ext cx="1286243" cy="1286244"/>
          </a:xfrm>
          <a:prstGeom prst="rect">
            <a:avLst/>
          </a:prstGeom>
        </p:spPr>
        <p:txBody>
          <a:bodyPr anchor="ctr"/>
          <a:lstStyle>
            <a:lvl1pPr algn="ctr">
              <a:lnSpc>
                <a:spcPct val="50000"/>
              </a:lnSpc>
              <a:buNone/>
              <a:defRPr sz="1800">
                <a:solidFill>
                  <a:schemeClr val="bg1"/>
                </a:solidFill>
              </a:defRPr>
            </a:lvl1pPr>
          </a:lstStyle>
          <a:p>
            <a:r>
              <a:rPr lang="en-US" sz="1800" dirty="0"/>
              <a:t>Insert</a:t>
            </a:r>
          </a:p>
          <a:p>
            <a:r>
              <a:rPr lang="en-US" sz="1800" dirty="0"/>
              <a:t>Icon</a:t>
            </a:r>
          </a:p>
          <a:p>
            <a:r>
              <a:rPr lang="en-US" sz="1800" dirty="0"/>
              <a:t>here</a:t>
            </a:r>
            <a:endParaRPr lang="en-US" dirty="0"/>
          </a:p>
        </p:txBody>
      </p:sp>
      <p:sp>
        <p:nvSpPr>
          <p:cNvPr id="28" name="Oval 27">
            <a:extLst>
              <a:ext uri="{FF2B5EF4-FFF2-40B4-BE49-F238E27FC236}">
                <a16:creationId xmlns:a16="http://schemas.microsoft.com/office/drawing/2014/main" id="{707DFF76-DC51-E64F-AAE1-D33B5C6E6166}"/>
              </a:ext>
            </a:extLst>
          </p:cNvPr>
          <p:cNvSpPr/>
          <p:nvPr userDrawn="1"/>
        </p:nvSpPr>
        <p:spPr>
          <a:xfrm>
            <a:off x="6384439" y="3306852"/>
            <a:ext cx="1513114" cy="151311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26">
            <a:extLst>
              <a:ext uri="{FF2B5EF4-FFF2-40B4-BE49-F238E27FC236}">
                <a16:creationId xmlns:a16="http://schemas.microsoft.com/office/drawing/2014/main" id="{68A56768-E2B2-904E-8B0D-FA3BC1B63714}"/>
              </a:ext>
            </a:extLst>
          </p:cNvPr>
          <p:cNvSpPr>
            <a:spLocks noGrp="1"/>
          </p:cNvSpPr>
          <p:nvPr>
            <p:ph type="pic" sz="quarter" idx="33" hasCustomPrompt="1"/>
          </p:nvPr>
        </p:nvSpPr>
        <p:spPr>
          <a:xfrm>
            <a:off x="6478624" y="3469183"/>
            <a:ext cx="1286243" cy="1286244"/>
          </a:xfrm>
          <a:prstGeom prst="rect">
            <a:avLst/>
          </a:prstGeom>
        </p:spPr>
        <p:txBody>
          <a:bodyPr anchor="ctr"/>
          <a:lstStyle>
            <a:lvl1pPr algn="ctr">
              <a:lnSpc>
                <a:spcPct val="50000"/>
              </a:lnSpc>
              <a:buNone/>
              <a:defRPr sz="1800">
                <a:solidFill>
                  <a:schemeClr val="bg1"/>
                </a:solidFill>
              </a:defRPr>
            </a:lvl1pPr>
          </a:lstStyle>
          <a:p>
            <a:r>
              <a:rPr lang="en-US" sz="1800" dirty="0"/>
              <a:t>Insert</a:t>
            </a:r>
          </a:p>
          <a:p>
            <a:r>
              <a:rPr lang="en-US" sz="1800" dirty="0"/>
              <a:t>Icon</a:t>
            </a:r>
          </a:p>
          <a:p>
            <a:r>
              <a:rPr lang="en-US" sz="1800" dirty="0"/>
              <a:t>here</a:t>
            </a:r>
            <a:endParaRPr lang="en-US" dirty="0"/>
          </a:p>
        </p:txBody>
      </p:sp>
      <p:sp>
        <p:nvSpPr>
          <p:cNvPr id="16" name="Text Placeholder 2">
            <a:extLst>
              <a:ext uri="{FF2B5EF4-FFF2-40B4-BE49-F238E27FC236}">
                <a16:creationId xmlns:a16="http://schemas.microsoft.com/office/drawing/2014/main" id="{660E4E57-C98C-0B40-AE90-0B07931CE947}"/>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3842158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Highlight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A569-E3B4-77A9-ED3A-624BFECCE5BE}"/>
              </a:ext>
            </a:extLst>
          </p:cNvPr>
          <p:cNvSpPr>
            <a:spLocks noGrp="1"/>
          </p:cNvSpPr>
          <p:nvPr>
            <p:ph type="ctrTitle" hasCustomPrompt="1"/>
          </p:nvPr>
        </p:nvSpPr>
        <p:spPr>
          <a:xfrm>
            <a:off x="578163" y="2133600"/>
            <a:ext cx="11123009" cy="536288"/>
          </a:xfrm>
        </p:spPr>
        <p:txBody>
          <a:bodyPr lIns="0" anchor="b">
            <a:noAutofit/>
          </a:bodyPr>
          <a:lstStyle>
            <a:lvl1pPr algn="l">
              <a:lnSpc>
                <a:spcPct val="100000"/>
              </a:lnSpc>
              <a:defRPr sz="3200">
                <a:latin typeface="Verdana" panose="020B0604030504040204" pitchFamily="34" charset="0"/>
                <a:ea typeface="Verdana" panose="020B0604030504040204" pitchFamily="34" charset="0"/>
                <a:cs typeface="Verdana" panose="020B0604030504040204" pitchFamily="34" charset="0"/>
              </a:defRPr>
            </a:lvl1pPr>
          </a:lstStyle>
          <a:p>
            <a:r>
              <a:rPr lang="en-US"/>
              <a:t>Title goes here</a:t>
            </a:r>
          </a:p>
        </p:txBody>
      </p:sp>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578163" y="2971208"/>
            <a:ext cx="11123009" cy="1651592"/>
          </a:xfr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48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Highlight important copy or statement</a:t>
            </a:r>
          </a:p>
        </p:txBody>
      </p:sp>
      <p:sp>
        <p:nvSpPr>
          <p:cNvPr id="6" name="Slide Number Placeholder 5">
            <a:extLst>
              <a:ext uri="{FF2B5EF4-FFF2-40B4-BE49-F238E27FC236}">
                <a16:creationId xmlns:a16="http://schemas.microsoft.com/office/drawing/2014/main" id="{EAD183D9-0B24-D30F-56FB-F64A315A002A}"/>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pic>
        <p:nvPicPr>
          <p:cNvPr id="5" name="Picture 4">
            <a:extLst>
              <a:ext uri="{FF2B5EF4-FFF2-40B4-BE49-F238E27FC236}">
                <a16:creationId xmlns:a16="http://schemas.microsoft.com/office/drawing/2014/main" id="{9D3CEBCA-38A0-08AF-F233-E436D28B8AC0}"/>
              </a:ext>
            </a:extLst>
          </p:cNvPr>
          <p:cNvPicPr>
            <a:picLocks noChangeAspect="1"/>
          </p:cNvPicPr>
          <p:nvPr/>
        </p:nvPicPr>
        <p:blipFill>
          <a:blip r:embed="rId2"/>
          <a:stretch>
            <a:fillRect/>
          </a:stretch>
        </p:blipFill>
        <p:spPr>
          <a:xfrm flipV="1">
            <a:off x="578163" y="2743200"/>
            <a:ext cx="11085123" cy="45719"/>
          </a:xfrm>
          <a:prstGeom prst="rect">
            <a:avLst/>
          </a:prstGeom>
        </p:spPr>
      </p:pic>
      <p:pic>
        <p:nvPicPr>
          <p:cNvPr id="7" name="Picture 6">
            <a:extLst>
              <a:ext uri="{FF2B5EF4-FFF2-40B4-BE49-F238E27FC236}">
                <a16:creationId xmlns:a16="http://schemas.microsoft.com/office/drawing/2014/main" id="{50F17F2D-61A2-6D41-B33A-D85EA85016E7}"/>
              </a:ext>
            </a:extLst>
          </p:cNvPr>
          <p:cNvPicPr>
            <a:picLocks noChangeAspect="1"/>
          </p:cNvPicPr>
          <p:nvPr userDrawn="1"/>
        </p:nvPicPr>
        <p:blipFill>
          <a:blip r:embed="rId2"/>
          <a:stretch>
            <a:fillRect/>
          </a:stretch>
        </p:blipFill>
        <p:spPr>
          <a:xfrm flipV="1">
            <a:off x="578163" y="2743200"/>
            <a:ext cx="11085123" cy="45719"/>
          </a:xfrm>
          <a:prstGeom prst="rect">
            <a:avLst/>
          </a:prstGeom>
        </p:spPr>
      </p:pic>
    </p:spTree>
    <p:extLst>
      <p:ext uri="{BB962C8B-B14F-4D97-AF65-F5344CB8AC3E}">
        <p14:creationId xmlns:p14="http://schemas.microsoft.com/office/powerpoint/2010/main" val="413445724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Highlight lon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146709-5CA1-AC79-1B02-0C314A67FED1}"/>
              </a:ext>
            </a:extLst>
          </p:cNvPr>
          <p:cNvSpPr>
            <a:spLocks noGrp="1"/>
          </p:cNvSpPr>
          <p:nvPr>
            <p:ph type="subTitle" idx="1" hasCustomPrompt="1"/>
          </p:nvPr>
        </p:nvSpPr>
        <p:spPr>
          <a:xfrm>
            <a:off x="578163" y="1315412"/>
            <a:ext cx="11123009" cy="4202886"/>
          </a:xfr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44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Lorem ipsum dolor </a:t>
            </a:r>
            <a:r>
              <a:rPr lang="en-US" err="1"/>
              <a:t>amet</a:t>
            </a:r>
            <a:r>
              <a:rPr lang="en-US"/>
              <a:t> </a:t>
            </a:r>
            <a:r>
              <a:rPr lang="en-US" err="1"/>
              <a:t>consequitor</a:t>
            </a:r>
            <a:r>
              <a:rPr lang="en-US"/>
              <a:t> </a:t>
            </a:r>
            <a:r>
              <a:rPr lang="en-US" err="1">
                <a:effectLst/>
                <a:latin typeface="Helvetica Neue" panose="02000503000000020004" pitchFamily="2" charset="0"/>
              </a:rPr>
              <a:t>adipiscing</a:t>
            </a:r>
            <a:r>
              <a:rPr lang="en-US">
                <a:effectLst/>
                <a:latin typeface="Helvetica Neue" panose="02000503000000020004" pitchFamily="2" charset="0"/>
              </a:rPr>
              <a:t> </a:t>
            </a:r>
            <a:r>
              <a:rPr lang="en-US" err="1">
                <a:effectLst/>
                <a:latin typeface="Helvetica Neue" panose="02000503000000020004" pitchFamily="2" charset="0"/>
              </a:rPr>
              <a:t>elit</a:t>
            </a:r>
            <a:r>
              <a:rPr lang="en-US">
                <a:effectLst/>
                <a:latin typeface="Helvetica Neue" panose="02000503000000020004" pitchFamily="2" charset="0"/>
              </a:rPr>
              <a:t>, sed do </a:t>
            </a:r>
            <a:r>
              <a:rPr lang="en-US" err="1">
                <a:effectLst/>
                <a:latin typeface="Helvetica Neue" panose="02000503000000020004" pitchFamily="2" charset="0"/>
              </a:rPr>
              <a:t>eiusmod</a:t>
            </a:r>
            <a:r>
              <a:rPr lang="en-US">
                <a:effectLst/>
                <a:latin typeface="Helvetica Neue" panose="02000503000000020004" pitchFamily="2" charset="0"/>
              </a:rPr>
              <a:t> </a:t>
            </a:r>
            <a:r>
              <a:rPr lang="en-US" err="1">
                <a:effectLst/>
                <a:latin typeface="Helvetica Neue" panose="02000503000000020004" pitchFamily="2" charset="0"/>
              </a:rPr>
              <a:t>tempor</a:t>
            </a:r>
            <a:r>
              <a:rPr lang="en-US">
                <a:effectLst/>
                <a:latin typeface="Helvetica Neue" panose="02000503000000020004" pitchFamily="2" charset="0"/>
              </a:rPr>
              <a:t> </a:t>
            </a:r>
            <a:r>
              <a:rPr lang="en-US" err="1">
                <a:effectLst/>
                <a:latin typeface="Helvetica Neue" panose="02000503000000020004" pitchFamily="2" charset="0"/>
              </a:rPr>
              <a:t>incididunt</a:t>
            </a:r>
            <a:r>
              <a:rPr lang="en-US">
                <a:effectLst/>
                <a:latin typeface="Helvetica Neue" panose="02000503000000020004" pitchFamily="2" charset="0"/>
              </a:rPr>
              <a:t> </a:t>
            </a:r>
            <a:r>
              <a:rPr lang="en-US" err="1">
                <a:effectLst/>
                <a:latin typeface="Helvetica Neue" panose="02000503000000020004" pitchFamily="2" charset="0"/>
              </a:rPr>
              <a:t>ut</a:t>
            </a:r>
            <a:r>
              <a:rPr lang="en-US">
                <a:effectLst/>
                <a:latin typeface="Helvetica Neue" panose="02000503000000020004" pitchFamily="2" charset="0"/>
              </a:rPr>
              <a:t> labore et dolore magna </a:t>
            </a:r>
            <a:r>
              <a:rPr lang="en-US" err="1">
                <a:effectLst/>
                <a:latin typeface="Helvetica Neue" panose="02000503000000020004" pitchFamily="2" charset="0"/>
              </a:rPr>
              <a:t>aliqua</a:t>
            </a:r>
            <a:r>
              <a:rPr lang="en-US">
                <a:effectLst/>
                <a:latin typeface="Helvetica Neue" panose="02000503000000020004" pitchFamily="2" charset="0"/>
              </a:rPr>
              <a:t>. Ut </a:t>
            </a:r>
            <a:r>
              <a:rPr lang="en-US" err="1">
                <a:effectLst/>
                <a:latin typeface="Helvetica Neue" panose="02000503000000020004" pitchFamily="2" charset="0"/>
              </a:rPr>
              <a:t>enim</a:t>
            </a:r>
            <a:r>
              <a:rPr lang="en-US">
                <a:effectLst/>
                <a:latin typeface="Helvetica Neue" panose="02000503000000020004" pitchFamily="2" charset="0"/>
              </a:rPr>
              <a:t> ad minim </a:t>
            </a:r>
            <a:r>
              <a:rPr lang="en-US" err="1">
                <a:effectLst/>
                <a:latin typeface="Helvetica Neue" panose="02000503000000020004" pitchFamily="2" charset="0"/>
              </a:rPr>
              <a:t>veniam</a:t>
            </a:r>
            <a:r>
              <a:rPr lang="en-US">
                <a:effectLst/>
                <a:latin typeface="Helvetica Neue" panose="02000503000000020004" pitchFamily="2" charset="0"/>
              </a:rPr>
              <a:t>.</a:t>
            </a:r>
          </a:p>
          <a:p>
            <a:endParaRPr lang="en-US"/>
          </a:p>
        </p:txBody>
      </p:sp>
      <p:cxnSp>
        <p:nvCxnSpPr>
          <p:cNvPr id="12" name="Straight Connector 11">
            <a:extLst>
              <a:ext uri="{FF2B5EF4-FFF2-40B4-BE49-F238E27FC236}">
                <a16:creationId xmlns:a16="http://schemas.microsoft.com/office/drawing/2014/main" id="{C37D2752-E946-E37D-88E7-4E67378ADC08}"/>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EE071BD7-D0C5-C62B-CE1A-910C113BF341}"/>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6" name="Slide Number Placeholder 5">
            <a:extLst>
              <a:ext uri="{FF2B5EF4-FFF2-40B4-BE49-F238E27FC236}">
                <a16:creationId xmlns:a16="http://schemas.microsoft.com/office/drawing/2014/main" id="{7507FB46-34DA-AD21-2785-C1C4939113D1}"/>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35537699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x Elements">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0A8709DB-E347-441A-667E-E99EF6011C1E}"/>
              </a:ext>
            </a:extLst>
          </p:cNvPr>
          <p:cNvSpPr/>
          <p:nvPr/>
        </p:nvSpPr>
        <p:spPr>
          <a:xfrm>
            <a:off x="8187911" y="1381493"/>
            <a:ext cx="3430984" cy="4242559"/>
          </a:xfrm>
          <a:prstGeom prst="roundRect">
            <a:avLst>
              <a:gd name="adj" fmla="val 26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Rounded Rectangle 13">
            <a:extLst>
              <a:ext uri="{FF2B5EF4-FFF2-40B4-BE49-F238E27FC236}">
                <a16:creationId xmlns:a16="http://schemas.microsoft.com/office/drawing/2014/main" id="{4D2C95F0-B6E0-D9BB-B060-AD4734384993}"/>
              </a:ext>
            </a:extLst>
          </p:cNvPr>
          <p:cNvSpPr/>
          <p:nvPr/>
        </p:nvSpPr>
        <p:spPr>
          <a:xfrm>
            <a:off x="4358520" y="1381493"/>
            <a:ext cx="3430986" cy="2047507"/>
          </a:xfrm>
          <a:prstGeom prst="roundRect">
            <a:avLst>
              <a:gd name="adj" fmla="val 45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4" name="Rounded Rectangle 3">
            <a:extLst>
              <a:ext uri="{FF2B5EF4-FFF2-40B4-BE49-F238E27FC236}">
                <a16:creationId xmlns:a16="http://schemas.microsoft.com/office/drawing/2014/main" id="{E20ECADE-AC45-29C0-8F1D-0C0A7E441BB9}"/>
              </a:ext>
            </a:extLst>
          </p:cNvPr>
          <p:cNvSpPr/>
          <p:nvPr/>
        </p:nvSpPr>
        <p:spPr>
          <a:xfrm>
            <a:off x="553437" y="1381493"/>
            <a:ext cx="3430986" cy="4242559"/>
          </a:xfrm>
          <a:prstGeom prst="roundRect">
            <a:avLst>
              <a:gd name="adj" fmla="val 28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7EB0BE0B-EDF3-14A5-FD61-C32485BD435B}"/>
              </a:ext>
            </a:extLst>
          </p:cNvPr>
          <p:cNvSpPr txBox="1"/>
          <p:nvPr/>
        </p:nvSpPr>
        <p:spPr>
          <a:xfrm rot="10800000">
            <a:off x="553437" y="1381492"/>
            <a:ext cx="1111218" cy="1431162"/>
          </a:xfrm>
          <a:prstGeom prst="rect">
            <a:avLst/>
          </a:prstGeom>
          <a:noFill/>
          <a:ln>
            <a:noFill/>
          </a:ln>
          <a:effectLst>
            <a:outerShdw sx="1000" sy="1000" algn="ctr" rotWithShape="0">
              <a:srgbClr val="000000"/>
            </a:outerShdw>
          </a:effectLst>
        </p:spPr>
        <p:txBody>
          <a:bodyPr wrap="square" rtlCol="0">
            <a:noAutofit/>
          </a:bodyPr>
          <a:lstStyle/>
          <a:p>
            <a:r>
              <a:rPr lang="en-US" sz="18000" b="0" i="0">
                <a:solidFill>
                  <a:schemeClr val="bg2">
                    <a:alpha val="30000"/>
                  </a:schemeClr>
                </a:solidFill>
                <a:latin typeface="Verdana" panose="020B0604030504040204" pitchFamily="34" charset="0"/>
                <a:ea typeface="Verdana" panose="020B0604030504040204" pitchFamily="34" charset="0"/>
                <a:cs typeface="Verdana" panose="020B0604030504040204" pitchFamily="34" charset="0"/>
              </a:rPr>
              <a:t>”</a:t>
            </a:r>
          </a:p>
        </p:txBody>
      </p:sp>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13" name="Text Placeholder 12">
            <a:extLst>
              <a:ext uri="{FF2B5EF4-FFF2-40B4-BE49-F238E27FC236}">
                <a16:creationId xmlns:a16="http://schemas.microsoft.com/office/drawing/2014/main" id="{3EAB40CC-0CA9-B28F-D699-CEE314D87942}"/>
              </a:ext>
            </a:extLst>
          </p:cNvPr>
          <p:cNvSpPr>
            <a:spLocks noGrp="1"/>
          </p:cNvSpPr>
          <p:nvPr>
            <p:ph type="body" sz="quarter" idx="13" hasCustomPrompt="1"/>
          </p:nvPr>
        </p:nvSpPr>
        <p:spPr>
          <a:xfrm>
            <a:off x="816912" y="2084202"/>
            <a:ext cx="2921000" cy="2495059"/>
          </a:xfrm>
        </p:spPr>
        <p:txBody>
          <a:bodyPr>
            <a:noAutofit/>
          </a:bodyPr>
          <a:lstStyle>
            <a:lvl1pPr marL="0" indent="0">
              <a:lnSpc>
                <a:spcPct val="100000"/>
              </a:lnSpc>
              <a:buNone/>
              <a:defRPr sz="20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endParaRPr lang="en-US"/>
          </a:p>
        </p:txBody>
      </p:sp>
      <p:sp>
        <p:nvSpPr>
          <p:cNvPr id="15" name="Text Placeholder 14">
            <a:extLst>
              <a:ext uri="{FF2B5EF4-FFF2-40B4-BE49-F238E27FC236}">
                <a16:creationId xmlns:a16="http://schemas.microsoft.com/office/drawing/2014/main" id="{1E2A3065-0A2D-943D-1FB7-6AEC3CA298AA}"/>
              </a:ext>
            </a:extLst>
          </p:cNvPr>
          <p:cNvSpPr>
            <a:spLocks noGrp="1"/>
          </p:cNvSpPr>
          <p:nvPr>
            <p:ph type="body" sz="quarter" idx="14" hasCustomPrompt="1"/>
          </p:nvPr>
        </p:nvSpPr>
        <p:spPr>
          <a:xfrm>
            <a:off x="816912" y="4678906"/>
            <a:ext cx="2921000" cy="433388"/>
          </a:xfrm>
        </p:spPr>
        <p:txBody>
          <a:bodyPr>
            <a:noAutofit/>
          </a:bodyPr>
          <a:lstStyle>
            <a:lvl1pPr marL="0" indent="0">
              <a:buNone/>
              <a:defRPr sz="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NAME NAME</a:t>
            </a:r>
          </a:p>
        </p:txBody>
      </p:sp>
      <p:sp>
        <p:nvSpPr>
          <p:cNvPr id="28" name="TextBox 27">
            <a:extLst>
              <a:ext uri="{FF2B5EF4-FFF2-40B4-BE49-F238E27FC236}">
                <a16:creationId xmlns:a16="http://schemas.microsoft.com/office/drawing/2014/main" id="{8798C1C0-A516-668E-E73F-4C7D57864D1E}"/>
              </a:ext>
            </a:extLst>
          </p:cNvPr>
          <p:cNvSpPr txBox="1"/>
          <p:nvPr/>
        </p:nvSpPr>
        <p:spPr>
          <a:xfrm rot="10800000">
            <a:off x="8187911" y="1381492"/>
            <a:ext cx="1111218" cy="1431161"/>
          </a:xfrm>
          <a:prstGeom prst="rect">
            <a:avLst/>
          </a:prstGeom>
          <a:noFill/>
          <a:ln>
            <a:noFill/>
          </a:ln>
          <a:effectLst>
            <a:outerShdw sx="1000" sy="1000" algn="ctr" rotWithShape="0">
              <a:srgbClr val="000000"/>
            </a:outerShdw>
          </a:effectLst>
        </p:spPr>
        <p:txBody>
          <a:bodyPr wrap="square" rtlCol="0">
            <a:noAutofit/>
          </a:bodyPr>
          <a:lstStyle/>
          <a:p>
            <a:r>
              <a:rPr lang="en-US" sz="18000" b="0" i="0">
                <a:solidFill>
                  <a:schemeClr val="bg2">
                    <a:alpha val="3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29" name="Text Placeholder 12">
            <a:extLst>
              <a:ext uri="{FF2B5EF4-FFF2-40B4-BE49-F238E27FC236}">
                <a16:creationId xmlns:a16="http://schemas.microsoft.com/office/drawing/2014/main" id="{03BEDA61-C3B4-4761-62E4-435139ABE1FF}"/>
              </a:ext>
            </a:extLst>
          </p:cNvPr>
          <p:cNvSpPr>
            <a:spLocks noGrp="1"/>
          </p:cNvSpPr>
          <p:nvPr>
            <p:ph type="body" sz="quarter" idx="15" hasCustomPrompt="1"/>
          </p:nvPr>
        </p:nvSpPr>
        <p:spPr>
          <a:xfrm>
            <a:off x="8434419" y="2084202"/>
            <a:ext cx="2921000" cy="2495059"/>
          </a:xfrm>
        </p:spPr>
        <p:txBody>
          <a:bodyPr>
            <a:noAutofit/>
          </a:bodyPr>
          <a:lstStyle>
            <a:lvl1pPr marL="0" indent="0">
              <a:lnSpc>
                <a:spcPct val="100000"/>
              </a:lnSpc>
              <a:buNone/>
              <a:defRPr sz="20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endParaRPr lang="en-US"/>
          </a:p>
        </p:txBody>
      </p:sp>
      <p:sp>
        <p:nvSpPr>
          <p:cNvPr id="30" name="Text Placeholder 14">
            <a:extLst>
              <a:ext uri="{FF2B5EF4-FFF2-40B4-BE49-F238E27FC236}">
                <a16:creationId xmlns:a16="http://schemas.microsoft.com/office/drawing/2014/main" id="{1D4521AB-1605-F095-356D-6F12A5E65824}"/>
              </a:ext>
            </a:extLst>
          </p:cNvPr>
          <p:cNvSpPr>
            <a:spLocks noGrp="1"/>
          </p:cNvSpPr>
          <p:nvPr>
            <p:ph type="body" sz="quarter" idx="16" hasCustomPrompt="1"/>
          </p:nvPr>
        </p:nvSpPr>
        <p:spPr>
          <a:xfrm>
            <a:off x="8434419" y="4678906"/>
            <a:ext cx="2921000" cy="433388"/>
          </a:xfrm>
        </p:spPr>
        <p:txBody>
          <a:bodyPr>
            <a:noAutofit/>
          </a:bodyPr>
          <a:lstStyle>
            <a:lvl1pPr marL="0" indent="0">
              <a:buNone/>
              <a:defRPr sz="120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NAME NAME</a:t>
            </a:r>
          </a:p>
        </p:txBody>
      </p:sp>
      <p:sp>
        <p:nvSpPr>
          <p:cNvPr id="37" name="Text Placeholder 36">
            <a:extLst>
              <a:ext uri="{FF2B5EF4-FFF2-40B4-BE49-F238E27FC236}">
                <a16:creationId xmlns:a16="http://schemas.microsoft.com/office/drawing/2014/main" id="{59C8531E-EDA9-FB65-7AAB-FFBE3E2622C1}"/>
              </a:ext>
            </a:extLst>
          </p:cNvPr>
          <p:cNvSpPr>
            <a:spLocks noGrp="1"/>
          </p:cNvSpPr>
          <p:nvPr>
            <p:ph type="body" sz="quarter" idx="17" hasCustomPrompt="1"/>
          </p:nvPr>
        </p:nvSpPr>
        <p:spPr>
          <a:xfrm>
            <a:off x="4572000" y="1612900"/>
            <a:ext cx="1150938" cy="406400"/>
          </a:xfrm>
        </p:spPr>
        <p:txBody>
          <a:bodyPr anchor="b">
            <a:noAutofit/>
          </a:bodyPr>
          <a:lstStyle>
            <a:lvl1pPr marL="0" indent="0">
              <a:buNone/>
              <a:defRPr sz="1600" b="1" i="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Header</a:t>
            </a:r>
          </a:p>
        </p:txBody>
      </p:sp>
      <p:sp>
        <p:nvSpPr>
          <p:cNvPr id="39" name="Text Placeholder 38">
            <a:extLst>
              <a:ext uri="{FF2B5EF4-FFF2-40B4-BE49-F238E27FC236}">
                <a16:creationId xmlns:a16="http://schemas.microsoft.com/office/drawing/2014/main" id="{7EF2B97C-4573-9555-2C62-E346E3DE80F2}"/>
              </a:ext>
            </a:extLst>
          </p:cNvPr>
          <p:cNvSpPr>
            <a:spLocks noGrp="1"/>
          </p:cNvSpPr>
          <p:nvPr>
            <p:ph type="body" sz="quarter" idx="18" hasCustomPrompt="1"/>
          </p:nvPr>
        </p:nvSpPr>
        <p:spPr>
          <a:xfrm>
            <a:off x="4572000" y="2103438"/>
            <a:ext cx="2370138" cy="895350"/>
          </a:xfrm>
        </p:spPr>
        <p:txBody>
          <a:bodyPr>
            <a:noAutofit/>
          </a:bodyPr>
          <a:lstStyle>
            <a:lvl1pPr marL="0" indent="0">
              <a:buNone/>
              <a:defRPr sz="1600" b="0" i="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endParaRPr lang="en-US"/>
          </a:p>
        </p:txBody>
      </p:sp>
      <p:sp>
        <p:nvSpPr>
          <p:cNvPr id="41" name="Rounded Rectangle 40">
            <a:extLst>
              <a:ext uri="{FF2B5EF4-FFF2-40B4-BE49-F238E27FC236}">
                <a16:creationId xmlns:a16="http://schemas.microsoft.com/office/drawing/2014/main" id="{004BBFF1-9BA9-3A11-20DC-7138BBD5D9CC}"/>
              </a:ext>
            </a:extLst>
          </p:cNvPr>
          <p:cNvSpPr/>
          <p:nvPr/>
        </p:nvSpPr>
        <p:spPr>
          <a:xfrm>
            <a:off x="4358520" y="3583918"/>
            <a:ext cx="3430986" cy="2047507"/>
          </a:xfrm>
          <a:prstGeom prst="roundRect">
            <a:avLst>
              <a:gd name="adj" fmla="val 63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42" name="Text Placeholder 36">
            <a:extLst>
              <a:ext uri="{FF2B5EF4-FFF2-40B4-BE49-F238E27FC236}">
                <a16:creationId xmlns:a16="http://schemas.microsoft.com/office/drawing/2014/main" id="{B6F0017D-4F23-1CC5-0A5A-C3FD6C59E3B5}"/>
              </a:ext>
            </a:extLst>
          </p:cNvPr>
          <p:cNvSpPr>
            <a:spLocks noGrp="1"/>
          </p:cNvSpPr>
          <p:nvPr>
            <p:ph type="body" sz="quarter" idx="19" hasCustomPrompt="1"/>
          </p:nvPr>
        </p:nvSpPr>
        <p:spPr>
          <a:xfrm>
            <a:off x="4572000" y="3815325"/>
            <a:ext cx="1150938" cy="406400"/>
          </a:xfrm>
        </p:spPr>
        <p:txBody>
          <a:bodyPr anchor="b">
            <a:noAutofit/>
          </a:bodyPr>
          <a:lstStyle>
            <a:lvl1pPr marL="0" indent="0">
              <a:buNone/>
              <a:defRPr sz="1600" b="1"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Header</a:t>
            </a:r>
          </a:p>
        </p:txBody>
      </p:sp>
      <p:sp>
        <p:nvSpPr>
          <p:cNvPr id="43" name="Text Placeholder 38">
            <a:extLst>
              <a:ext uri="{FF2B5EF4-FFF2-40B4-BE49-F238E27FC236}">
                <a16:creationId xmlns:a16="http://schemas.microsoft.com/office/drawing/2014/main" id="{F1D0583D-6E27-9980-C1D2-F2F6CDD3DC93}"/>
              </a:ext>
            </a:extLst>
          </p:cNvPr>
          <p:cNvSpPr>
            <a:spLocks noGrp="1"/>
          </p:cNvSpPr>
          <p:nvPr>
            <p:ph type="body" sz="quarter" idx="20" hasCustomPrompt="1"/>
          </p:nvPr>
        </p:nvSpPr>
        <p:spPr>
          <a:xfrm>
            <a:off x="4572000" y="4305863"/>
            <a:ext cx="2370138" cy="895350"/>
          </a:xfrm>
        </p:spPr>
        <p:txBody>
          <a:bodyPr>
            <a:noAutofit/>
          </a:bodyPr>
          <a:lstStyle>
            <a:lvl1pPr marL="0" indent="0">
              <a:buNone/>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effectLst/>
              </a:rPr>
              <a:t>Lorem ipsum dolor sit </a:t>
            </a:r>
            <a:r>
              <a:rPr lang="en-US" err="1">
                <a:effectLst/>
              </a:rPr>
              <a:t>amet</a:t>
            </a:r>
            <a:r>
              <a:rPr lang="en-US">
                <a:effectLst/>
              </a:rPr>
              <a:t>, </a:t>
            </a:r>
            <a:r>
              <a:rPr lang="en-US" err="1">
                <a:effectLst/>
              </a:rPr>
              <a:t>consectetur</a:t>
            </a:r>
            <a:r>
              <a:rPr lang="en-US">
                <a:effectLst/>
              </a:rPr>
              <a:t> </a:t>
            </a:r>
            <a:r>
              <a:rPr lang="en-US" err="1">
                <a:effectLst/>
              </a:rPr>
              <a:t>adipiscing</a:t>
            </a:r>
            <a:r>
              <a:rPr lang="en-US">
                <a:effectLst/>
              </a:rPr>
              <a:t> </a:t>
            </a:r>
            <a:r>
              <a:rPr lang="en-US" err="1">
                <a:effectLst/>
              </a:rPr>
              <a:t>elit</a:t>
            </a:r>
            <a:r>
              <a:rPr lang="en-US">
                <a:effectLst/>
              </a:rPr>
              <a:t>. </a:t>
            </a:r>
            <a:r>
              <a:rPr lang="en-US" err="1">
                <a:effectLst/>
              </a:rPr>
              <a:t>Urna</a:t>
            </a:r>
            <a:endParaRPr lang="en-US"/>
          </a:p>
        </p:txBody>
      </p:sp>
      <p:sp>
        <p:nvSpPr>
          <p:cNvPr id="19" name="Slide Number Placeholder 5">
            <a:extLst>
              <a:ext uri="{FF2B5EF4-FFF2-40B4-BE49-F238E27FC236}">
                <a16:creationId xmlns:a16="http://schemas.microsoft.com/office/drawing/2014/main" id="{EB4CFB7D-3748-B817-16DD-6F2B56E1A70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3" name="Title 1">
            <a:extLst>
              <a:ext uri="{FF2B5EF4-FFF2-40B4-BE49-F238E27FC236}">
                <a16:creationId xmlns:a16="http://schemas.microsoft.com/office/drawing/2014/main" id="{EFCCCC0F-4A87-E8D2-D67C-B818290A1E59}"/>
              </a:ext>
            </a:extLst>
          </p:cNvPr>
          <p:cNvSpPr>
            <a:spLocks noGrp="1"/>
          </p:cNvSpPr>
          <p:nvPr>
            <p:ph type="ctrTitle" hasCustomPrompt="1"/>
          </p:nvPr>
        </p:nvSpPr>
        <p:spPr>
          <a:xfrm>
            <a:off x="593142" y="304800"/>
            <a:ext cx="11065458" cy="618456"/>
          </a:xfrm>
        </p:spPr>
        <p:txBody>
          <a:bodyPr lIns="0" anchor="ctr">
            <a:noAutofit/>
          </a:bodyPr>
          <a:lstStyle>
            <a:lvl1pPr algn="l">
              <a:defRPr sz="3200"/>
            </a:lvl1pPr>
          </a:lstStyle>
          <a:p>
            <a:r>
              <a:rPr lang="en-US"/>
              <a:t>Shapes and elements</a:t>
            </a:r>
          </a:p>
        </p:txBody>
      </p:sp>
      <p:sp>
        <p:nvSpPr>
          <p:cNvPr id="20" name="Rounded Rectangle 19">
            <a:extLst>
              <a:ext uri="{FF2B5EF4-FFF2-40B4-BE49-F238E27FC236}">
                <a16:creationId xmlns:a16="http://schemas.microsoft.com/office/drawing/2014/main" id="{5A602ABC-4FE0-BD46-9D29-B7B8B8804100}"/>
              </a:ext>
            </a:extLst>
          </p:cNvPr>
          <p:cNvSpPr/>
          <p:nvPr userDrawn="1"/>
        </p:nvSpPr>
        <p:spPr>
          <a:xfrm>
            <a:off x="8187911" y="1381493"/>
            <a:ext cx="3430984" cy="4242559"/>
          </a:xfrm>
          <a:prstGeom prst="roundRect">
            <a:avLst>
              <a:gd name="adj" fmla="val 26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1" name="Rounded Rectangle 20">
            <a:extLst>
              <a:ext uri="{FF2B5EF4-FFF2-40B4-BE49-F238E27FC236}">
                <a16:creationId xmlns:a16="http://schemas.microsoft.com/office/drawing/2014/main" id="{46FAC2D7-1CDB-684C-B00F-F4F943869544}"/>
              </a:ext>
            </a:extLst>
          </p:cNvPr>
          <p:cNvSpPr/>
          <p:nvPr userDrawn="1"/>
        </p:nvSpPr>
        <p:spPr>
          <a:xfrm>
            <a:off x="4358520" y="1381493"/>
            <a:ext cx="3430986" cy="2047507"/>
          </a:xfrm>
          <a:prstGeom prst="roundRect">
            <a:avLst>
              <a:gd name="adj" fmla="val 45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22" name="Rounded Rectangle 21">
            <a:extLst>
              <a:ext uri="{FF2B5EF4-FFF2-40B4-BE49-F238E27FC236}">
                <a16:creationId xmlns:a16="http://schemas.microsoft.com/office/drawing/2014/main" id="{F110CCDD-7B2D-1242-B34B-8187CA522C36}"/>
              </a:ext>
            </a:extLst>
          </p:cNvPr>
          <p:cNvSpPr/>
          <p:nvPr userDrawn="1"/>
        </p:nvSpPr>
        <p:spPr>
          <a:xfrm>
            <a:off x="553437" y="1381493"/>
            <a:ext cx="3430986" cy="4242559"/>
          </a:xfrm>
          <a:prstGeom prst="roundRect">
            <a:avLst>
              <a:gd name="adj" fmla="val 28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341756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Pag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020FDA6-76C3-CBFF-5790-BA32DF71B59E}"/>
              </a:ext>
            </a:extLst>
          </p:cNvPr>
          <p:cNvSpPr>
            <a:spLocks noGrp="1"/>
          </p:cNvSpPr>
          <p:nvPr>
            <p:ph type="title" hasCustomPrompt="1"/>
          </p:nvPr>
        </p:nvSpPr>
        <p:spPr>
          <a:xfrm>
            <a:off x="823031" y="1856009"/>
            <a:ext cx="7327866" cy="1255058"/>
          </a:xfrm>
          <a:prstGeom prst="rect">
            <a:avLst/>
          </a:prstGeom>
        </p:spPr>
        <p:txBody>
          <a:bodyPr vert="horz" lIns="91440" tIns="45720" rIns="91440" bIns="45720" rtlCol="0" anchor="b">
            <a:noAutofit/>
          </a:bodyPr>
          <a:lstStyle>
            <a:lvl1pPr>
              <a:defRPr sz="6000">
                <a:solidFill>
                  <a:schemeClr val="tx1"/>
                </a:solidFill>
              </a:defRPr>
            </a:lvl1pPr>
          </a:lstStyle>
          <a:p>
            <a:r>
              <a:rPr lang="en-US"/>
              <a:t>Title goes here</a:t>
            </a:r>
          </a:p>
        </p:txBody>
      </p:sp>
      <p:sp>
        <p:nvSpPr>
          <p:cNvPr id="8" name="Text Placeholder 2">
            <a:extLst>
              <a:ext uri="{FF2B5EF4-FFF2-40B4-BE49-F238E27FC236}">
                <a16:creationId xmlns:a16="http://schemas.microsoft.com/office/drawing/2014/main" id="{D511B392-77A5-82F1-3706-C28F5AEA3D12}"/>
              </a:ext>
            </a:extLst>
          </p:cNvPr>
          <p:cNvSpPr>
            <a:spLocks noGrp="1"/>
          </p:cNvSpPr>
          <p:nvPr>
            <p:ph idx="1" hasCustomPrompt="1"/>
          </p:nvPr>
        </p:nvSpPr>
        <p:spPr>
          <a:xfrm>
            <a:off x="823030" y="3376376"/>
            <a:ext cx="7327865" cy="2169401"/>
          </a:xfrm>
          <a:prstGeom prst="rect">
            <a:avLst/>
          </a:prstGeom>
        </p:spPr>
        <p:txBody>
          <a:bodyPr vert="horz" lIns="91440" tIns="45720" rIns="91440" bIns="45720" rtlCol="0">
            <a:noAutofit/>
          </a:bodyPr>
          <a:lstStyle>
            <a:lvl1pPr marL="0" indent="0">
              <a:lnSpc>
                <a:spcPct val="120000"/>
              </a:lnSpc>
              <a:spcBef>
                <a:spcPts val="0"/>
              </a:spcBef>
              <a:buFont typeface="+mj-lt"/>
              <a:buNone/>
              <a:defRPr sz="2000">
                <a:solidFill>
                  <a:schemeClr val="tx1"/>
                </a:solidFill>
              </a:defRPr>
            </a:lvl1pPr>
          </a:lstStyle>
          <a:p>
            <a:pPr lvl="0"/>
            <a:r>
              <a:rPr lang="en-US">
                <a:effectLst/>
              </a:rPr>
              <a:t>Type your subtitle or description here. </a:t>
            </a:r>
            <a:br>
              <a:rPr lang="en-US">
                <a:effectLst/>
              </a:rPr>
            </a:br>
            <a:r>
              <a:rPr lang="en-US">
                <a:effectLst/>
              </a:rPr>
              <a:t>Two lines looks like this.</a:t>
            </a:r>
            <a:endParaRPr lang="en-US"/>
          </a:p>
        </p:txBody>
      </p:sp>
      <p:sp>
        <p:nvSpPr>
          <p:cNvPr id="5" name="Slide Number Placeholder 5">
            <a:extLst>
              <a:ext uri="{FF2B5EF4-FFF2-40B4-BE49-F238E27FC236}">
                <a16:creationId xmlns:a16="http://schemas.microsoft.com/office/drawing/2014/main" id="{9B923F77-AC1F-BBA4-C611-4777EAEAF253}"/>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cxnSp>
        <p:nvCxnSpPr>
          <p:cNvPr id="2" name="Straight Connector 1">
            <a:extLst>
              <a:ext uri="{FF2B5EF4-FFF2-40B4-BE49-F238E27FC236}">
                <a16:creationId xmlns:a16="http://schemas.microsoft.com/office/drawing/2014/main" id="{5B523F0B-6DF7-248B-2E46-6879C3849413}"/>
              </a:ext>
            </a:extLst>
          </p:cNvPr>
          <p:cNvCxnSpPr>
            <a:cxnSpLocks/>
          </p:cNvCxnSpPr>
          <p:nvPr/>
        </p:nvCxnSpPr>
        <p:spPr>
          <a:xfrm>
            <a:off x="823030" y="3200400"/>
            <a:ext cx="7327865"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7C82200-29F8-FA4B-84B0-1DC3068B66CC}"/>
              </a:ext>
            </a:extLst>
          </p:cNvPr>
          <p:cNvCxnSpPr>
            <a:cxnSpLocks/>
          </p:cNvCxnSpPr>
          <p:nvPr userDrawn="1"/>
        </p:nvCxnSpPr>
        <p:spPr>
          <a:xfrm>
            <a:off x="823030" y="3200400"/>
            <a:ext cx="7327865"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4462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75B3BAA-B994-64A1-5FBB-5EB0AB73A33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7453889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 Conten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278195"/>
            <a:ext cx="11085123" cy="4850466"/>
          </a:xfrm>
        </p:spPr>
        <p:txBody>
          <a:bodyPr>
            <a:no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9C8FA9C8-1857-5B16-B2F1-66547DE18928}"/>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257082190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170D730-AFA9-8089-5C7A-981D0AE8F9E0}"/>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4428D3D8-8D2D-4C13-2C6C-A07DB3015435}"/>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5" name="Slide Number Placeholder 5">
            <a:extLst>
              <a:ext uri="{FF2B5EF4-FFF2-40B4-BE49-F238E27FC236}">
                <a16:creationId xmlns:a16="http://schemas.microsoft.com/office/drawing/2014/main" id="{C7DF7438-7DAE-F492-8E42-D48ECFCD017D}"/>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31017820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 Line 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79316"/>
          </a:xfrm>
        </p:spPr>
        <p:txBody>
          <a:bodyPr lIns="0" anchor="ctr">
            <a:noAutofit/>
          </a:bodyPr>
          <a:lstStyle>
            <a:lvl1pPr algn="l">
              <a:defRPr sz="3200"/>
            </a:lvl1pPr>
          </a:lstStyle>
          <a:p>
            <a:r>
              <a:rPr lang="en-US"/>
              <a:t>Title goes here</a:t>
            </a:r>
          </a:p>
        </p:txBody>
      </p:sp>
      <p:sp>
        <p:nvSpPr>
          <p:cNvPr id="14" name="Content Placeholder 4">
            <a:extLst>
              <a:ext uri="{FF2B5EF4-FFF2-40B4-BE49-F238E27FC236}">
                <a16:creationId xmlns:a16="http://schemas.microsoft.com/office/drawing/2014/main" id="{F9F99B9C-1335-EB04-F0C5-CAB877B9D492}"/>
              </a:ext>
            </a:extLst>
          </p:cNvPr>
          <p:cNvSpPr>
            <a:spLocks noGrp="1"/>
          </p:cNvSpPr>
          <p:nvPr>
            <p:ph sz="quarter" idx="11" hasCustomPrompt="1"/>
          </p:nvPr>
        </p:nvSpPr>
        <p:spPr>
          <a:xfrm>
            <a:off x="578163" y="1799311"/>
            <a:ext cx="11045801" cy="4144289"/>
          </a:xfrm>
        </p:spPr>
        <p:txBody>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C507462E-ECE4-217B-25AE-D2783BB8F346}"/>
              </a:ext>
            </a:extLst>
          </p:cNvPr>
          <p:cNvCxnSpPr>
            <a:cxnSpLocks/>
          </p:cNvCxnSpPr>
          <p:nvPr/>
        </p:nvCxnSpPr>
        <p:spPr>
          <a:xfrm>
            <a:off x="578163" y="1593984"/>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F6720B3E-5E2B-E893-DBE0-206A38296514}"/>
              </a:ext>
            </a:extLst>
          </p:cNvPr>
          <p:cNvSpPr>
            <a:spLocks noGrp="1"/>
          </p:cNvSpPr>
          <p:nvPr>
            <p:ph type="body" sz="quarter" idx="12" hasCustomPrompt="1"/>
          </p:nvPr>
        </p:nvSpPr>
        <p:spPr>
          <a:xfrm>
            <a:off x="577850" y="1025542"/>
            <a:ext cx="11065459" cy="504808"/>
          </a:xfrm>
        </p:spPr>
        <p:txBody>
          <a:bodyPr lIns="0" anchor="ctr">
            <a:noAutofit/>
          </a:bodyPr>
          <a:lstStyle>
            <a:lvl1pPr marL="0" indent="0">
              <a:buNone/>
              <a:defRPr sz="2600" b="0"/>
            </a:lvl1pPr>
          </a:lstStyle>
          <a:p>
            <a:pPr lvl="0"/>
            <a:r>
              <a:rPr lang="en-US"/>
              <a:t>Subtitle goes here</a:t>
            </a:r>
          </a:p>
        </p:txBody>
      </p:sp>
      <p:sp>
        <p:nvSpPr>
          <p:cNvPr id="7" name="Slide Number Placeholder 5">
            <a:extLst>
              <a:ext uri="{FF2B5EF4-FFF2-40B4-BE49-F238E27FC236}">
                <a16:creationId xmlns:a16="http://schemas.microsoft.com/office/drawing/2014/main" id="{C2F8A18E-6255-7FFA-F7D3-735D8F8635D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3691660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53439" y="346226"/>
            <a:ext cx="11045790" cy="618456"/>
          </a:xfrm>
        </p:spPr>
        <p:txBody>
          <a:bodyPr anchor="b">
            <a:noAutofit/>
          </a:bodyPr>
          <a:lstStyle>
            <a:lvl1pPr algn="l">
              <a:defRPr sz="3200"/>
            </a:lvl1pPr>
          </a:lstStyle>
          <a:p>
            <a:r>
              <a:rPr lang="en-US"/>
              <a:t>Title goes here</a:t>
            </a:r>
          </a:p>
        </p:txBody>
      </p:sp>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9" name="Text Placeholder 21">
            <a:extLst>
              <a:ext uri="{FF2B5EF4-FFF2-40B4-BE49-F238E27FC236}">
                <a16:creationId xmlns:a16="http://schemas.microsoft.com/office/drawing/2014/main" id="{45341574-8534-FD19-720E-E1EC6413B4F4}"/>
              </a:ext>
            </a:extLst>
          </p:cNvPr>
          <p:cNvSpPr>
            <a:spLocks noGrp="1"/>
          </p:cNvSpPr>
          <p:nvPr>
            <p:ph type="body" sz="quarter" idx="10" hasCustomPrompt="1"/>
          </p:nvPr>
        </p:nvSpPr>
        <p:spPr>
          <a:xfrm>
            <a:off x="533772" y="1260912"/>
            <a:ext cx="11065457" cy="4336175"/>
          </a:xfrm>
        </p:spPr>
        <p:txBody>
          <a:bodyPr>
            <a:noAutofit/>
          </a:bodyPr>
          <a:lstStyle>
            <a:lvl1pPr>
              <a:defRPr sz="260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1275D-4130-2C77-59B6-A12E4B928D12}"/>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90359757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Line Title + Tex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AB2B1F-017B-9BB8-F434-96AEEFDAC1C0}"/>
              </a:ext>
            </a:extLst>
          </p:cNvPr>
          <p:cNvPicPr>
            <a:picLocks noChangeAspect="1"/>
          </p:cNvPicPr>
          <p:nvPr/>
        </p:nvPicPr>
        <p:blipFill>
          <a:blip r:embed="rId2"/>
          <a:stretch>
            <a:fillRect/>
          </a:stretch>
        </p:blipFill>
        <p:spPr>
          <a:xfrm flipV="1">
            <a:off x="553438" y="1524000"/>
            <a:ext cx="11085123" cy="45719"/>
          </a:xfrm>
          <a:prstGeom prst="rect">
            <a:avLst/>
          </a:prstGeom>
        </p:spPr>
      </p:pic>
      <p:sp>
        <p:nvSpPr>
          <p:cNvPr id="11" name="Title 1">
            <a:extLst>
              <a:ext uri="{FF2B5EF4-FFF2-40B4-BE49-F238E27FC236}">
                <a16:creationId xmlns:a16="http://schemas.microsoft.com/office/drawing/2014/main" id="{3D312ABB-9549-AB7C-6CAA-AFB0F509BD11}"/>
              </a:ext>
            </a:extLst>
          </p:cNvPr>
          <p:cNvSpPr>
            <a:spLocks noGrp="1"/>
          </p:cNvSpPr>
          <p:nvPr>
            <p:ph type="ctrTitle" hasCustomPrompt="1"/>
          </p:nvPr>
        </p:nvSpPr>
        <p:spPr>
          <a:xfrm>
            <a:off x="578163" y="346225"/>
            <a:ext cx="11040736" cy="1053201"/>
          </a:xfrm>
        </p:spPr>
        <p:txBody>
          <a:bodyPr lIns="0" anchor="ctr">
            <a:noAutofit/>
          </a:bodyPr>
          <a:lstStyle>
            <a:lvl1pPr algn="l">
              <a:defRPr sz="3200"/>
            </a:lvl1pPr>
          </a:lstStyle>
          <a:p>
            <a:r>
              <a:rPr lang="en-US"/>
              <a:t>Double line title goes here</a:t>
            </a:r>
            <a:br>
              <a:rPr lang="en-US"/>
            </a:br>
            <a:r>
              <a:rPr lang="en-US"/>
              <a:t>Two lines looks like this</a:t>
            </a:r>
          </a:p>
        </p:txBody>
      </p:sp>
      <p:sp>
        <p:nvSpPr>
          <p:cNvPr id="2" name="Text Placeholder 21">
            <a:extLst>
              <a:ext uri="{FF2B5EF4-FFF2-40B4-BE49-F238E27FC236}">
                <a16:creationId xmlns:a16="http://schemas.microsoft.com/office/drawing/2014/main" id="{5AEFBE99-B096-2445-95C1-2E28DC976F82}"/>
              </a:ext>
            </a:extLst>
          </p:cNvPr>
          <p:cNvSpPr>
            <a:spLocks noGrp="1"/>
          </p:cNvSpPr>
          <p:nvPr>
            <p:ph type="body" sz="quarter" idx="10" hasCustomPrompt="1"/>
          </p:nvPr>
        </p:nvSpPr>
        <p:spPr>
          <a:xfrm>
            <a:off x="573100" y="1749627"/>
            <a:ext cx="11045799" cy="4336175"/>
          </a:xfrm>
        </p:spPr>
        <p:txBody>
          <a:bodyPr>
            <a:noAutofit/>
          </a:bodyPr>
          <a:lstStyle>
            <a:lvl1pPr>
              <a:defRPr sz="260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7A89560-5793-D478-4307-915DB96873EE}"/>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Tree>
    <p:extLst>
      <p:ext uri="{BB962C8B-B14F-4D97-AF65-F5344CB8AC3E}">
        <p14:creationId xmlns:p14="http://schemas.microsoft.com/office/powerpoint/2010/main" val="905523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_ContentSlides_5_Ic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AD21986-ABCF-D844-A028-20F381C4D302}"/>
              </a:ext>
            </a:extLst>
          </p:cNvPr>
          <p:cNvSpPr/>
          <p:nvPr userDrawn="1"/>
        </p:nvSpPr>
        <p:spPr>
          <a:xfrm>
            <a:off x="0" y="0"/>
            <a:ext cx="12192000" cy="43135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FB54B5C-9A14-8B42-AE87-4D76A8D0B4B0}"/>
              </a:ext>
            </a:extLst>
          </p:cNvPr>
          <p:cNvSpPr/>
          <p:nvPr userDrawn="1"/>
        </p:nvSpPr>
        <p:spPr>
          <a:xfrm>
            <a:off x="662014" y="1296629"/>
            <a:ext cx="1890119" cy="18901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28">
            <a:extLst>
              <a:ext uri="{FF2B5EF4-FFF2-40B4-BE49-F238E27FC236}">
                <a16:creationId xmlns:a16="http://schemas.microsoft.com/office/drawing/2014/main" id="{57C7B9B6-E1D4-A045-83B8-B7C66BA12B2D}"/>
              </a:ext>
            </a:extLst>
          </p:cNvPr>
          <p:cNvSpPr>
            <a:spLocks noGrp="1"/>
          </p:cNvSpPr>
          <p:nvPr>
            <p:ph type="pic" sz="quarter" idx="20" hasCustomPrompt="1"/>
          </p:nvPr>
        </p:nvSpPr>
        <p:spPr>
          <a:xfrm>
            <a:off x="671513" y="1296629"/>
            <a:ext cx="1928812" cy="1884363"/>
          </a:xfrm>
          <a:prstGeom prst="rect">
            <a:avLst/>
          </a:prstGeom>
        </p:spPr>
        <p:txBody>
          <a:bodyPr anchor="ctr"/>
          <a:lstStyle>
            <a:lvl1pPr algn="ctr">
              <a:buNone/>
              <a:defRPr sz="1600">
                <a:solidFill>
                  <a:schemeClr val="tx1"/>
                </a:solidFill>
              </a:defRPr>
            </a:lvl1pPr>
          </a:lstStyle>
          <a:p>
            <a:r>
              <a:rPr lang="en-US" dirty="0"/>
              <a:t>Insert</a:t>
            </a:r>
          </a:p>
          <a:p>
            <a:r>
              <a:rPr lang="en-US" dirty="0"/>
              <a:t>Icon</a:t>
            </a:r>
          </a:p>
          <a:p>
            <a:r>
              <a:rPr lang="en-US" dirty="0"/>
              <a:t>here</a:t>
            </a:r>
          </a:p>
        </p:txBody>
      </p:sp>
      <p:sp>
        <p:nvSpPr>
          <p:cNvPr id="19" name="Oval 18">
            <a:extLst>
              <a:ext uri="{FF2B5EF4-FFF2-40B4-BE49-F238E27FC236}">
                <a16:creationId xmlns:a16="http://schemas.microsoft.com/office/drawing/2014/main" id="{C339CFD1-FEB4-6E45-98C2-B4BAD1422587}"/>
              </a:ext>
            </a:extLst>
          </p:cNvPr>
          <p:cNvSpPr/>
          <p:nvPr userDrawn="1"/>
        </p:nvSpPr>
        <p:spPr>
          <a:xfrm>
            <a:off x="2954838" y="1296629"/>
            <a:ext cx="1890119" cy="18901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28">
            <a:extLst>
              <a:ext uri="{FF2B5EF4-FFF2-40B4-BE49-F238E27FC236}">
                <a16:creationId xmlns:a16="http://schemas.microsoft.com/office/drawing/2014/main" id="{22CD10F5-9953-074F-AC97-FE2012F968CE}"/>
              </a:ext>
            </a:extLst>
          </p:cNvPr>
          <p:cNvSpPr>
            <a:spLocks noGrp="1"/>
          </p:cNvSpPr>
          <p:nvPr>
            <p:ph type="pic" sz="quarter" idx="21" hasCustomPrompt="1"/>
          </p:nvPr>
        </p:nvSpPr>
        <p:spPr>
          <a:xfrm>
            <a:off x="2964337" y="1296629"/>
            <a:ext cx="1928812" cy="1884363"/>
          </a:xfrm>
          <a:prstGeom prst="rect">
            <a:avLst/>
          </a:prstGeom>
        </p:spPr>
        <p:txBody>
          <a:bodyPr anchor="ctr"/>
          <a:lstStyle>
            <a:lvl1pPr algn="ctr">
              <a:buNone/>
              <a:defRPr sz="1600">
                <a:solidFill>
                  <a:schemeClr val="tx1"/>
                </a:solidFill>
              </a:defRPr>
            </a:lvl1pPr>
          </a:lstStyle>
          <a:p>
            <a:r>
              <a:rPr lang="en-US" dirty="0"/>
              <a:t>Insert</a:t>
            </a:r>
          </a:p>
          <a:p>
            <a:r>
              <a:rPr lang="en-US" dirty="0"/>
              <a:t>Icon</a:t>
            </a:r>
          </a:p>
          <a:p>
            <a:r>
              <a:rPr lang="en-US" dirty="0"/>
              <a:t>here</a:t>
            </a:r>
          </a:p>
        </p:txBody>
      </p:sp>
      <p:sp>
        <p:nvSpPr>
          <p:cNvPr id="21" name="Oval 20">
            <a:extLst>
              <a:ext uri="{FF2B5EF4-FFF2-40B4-BE49-F238E27FC236}">
                <a16:creationId xmlns:a16="http://schemas.microsoft.com/office/drawing/2014/main" id="{C094FCBE-E195-8C42-9D34-8885A8B87C16}"/>
              </a:ext>
            </a:extLst>
          </p:cNvPr>
          <p:cNvSpPr/>
          <p:nvPr userDrawn="1"/>
        </p:nvSpPr>
        <p:spPr>
          <a:xfrm>
            <a:off x="5165776" y="1296629"/>
            <a:ext cx="1890119" cy="18901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8">
            <a:extLst>
              <a:ext uri="{FF2B5EF4-FFF2-40B4-BE49-F238E27FC236}">
                <a16:creationId xmlns:a16="http://schemas.microsoft.com/office/drawing/2014/main" id="{30297A7D-B74C-7D4A-B0D0-DD0F61CE0D5D}"/>
              </a:ext>
            </a:extLst>
          </p:cNvPr>
          <p:cNvSpPr>
            <a:spLocks noGrp="1"/>
          </p:cNvSpPr>
          <p:nvPr>
            <p:ph type="pic" sz="quarter" idx="22" hasCustomPrompt="1"/>
          </p:nvPr>
        </p:nvSpPr>
        <p:spPr>
          <a:xfrm>
            <a:off x="5175275" y="1296629"/>
            <a:ext cx="1928812" cy="1884363"/>
          </a:xfrm>
          <a:prstGeom prst="rect">
            <a:avLst/>
          </a:prstGeom>
        </p:spPr>
        <p:txBody>
          <a:bodyPr anchor="ctr"/>
          <a:lstStyle>
            <a:lvl1pPr algn="ctr">
              <a:buNone/>
              <a:defRPr sz="1600">
                <a:solidFill>
                  <a:schemeClr val="tx1"/>
                </a:solidFill>
              </a:defRPr>
            </a:lvl1pPr>
          </a:lstStyle>
          <a:p>
            <a:r>
              <a:rPr lang="en-US" dirty="0"/>
              <a:t>Insert</a:t>
            </a:r>
          </a:p>
          <a:p>
            <a:r>
              <a:rPr lang="en-US" dirty="0"/>
              <a:t>Icon</a:t>
            </a:r>
          </a:p>
          <a:p>
            <a:r>
              <a:rPr lang="en-US" dirty="0"/>
              <a:t>here</a:t>
            </a:r>
          </a:p>
        </p:txBody>
      </p:sp>
      <p:sp>
        <p:nvSpPr>
          <p:cNvPr id="23" name="Oval 22">
            <a:extLst>
              <a:ext uri="{FF2B5EF4-FFF2-40B4-BE49-F238E27FC236}">
                <a16:creationId xmlns:a16="http://schemas.microsoft.com/office/drawing/2014/main" id="{3C61ED75-7647-DE4B-BCEB-CC5934316D69}"/>
              </a:ext>
            </a:extLst>
          </p:cNvPr>
          <p:cNvSpPr/>
          <p:nvPr userDrawn="1"/>
        </p:nvSpPr>
        <p:spPr>
          <a:xfrm>
            <a:off x="7417657" y="1296629"/>
            <a:ext cx="1890119" cy="18901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8">
            <a:extLst>
              <a:ext uri="{FF2B5EF4-FFF2-40B4-BE49-F238E27FC236}">
                <a16:creationId xmlns:a16="http://schemas.microsoft.com/office/drawing/2014/main" id="{25BF59C1-5BDC-8A43-9B5E-0A4828426216}"/>
              </a:ext>
            </a:extLst>
          </p:cNvPr>
          <p:cNvSpPr>
            <a:spLocks noGrp="1"/>
          </p:cNvSpPr>
          <p:nvPr>
            <p:ph type="pic" sz="quarter" idx="23" hasCustomPrompt="1"/>
          </p:nvPr>
        </p:nvSpPr>
        <p:spPr>
          <a:xfrm>
            <a:off x="7427156" y="1296629"/>
            <a:ext cx="1928812" cy="1884363"/>
          </a:xfrm>
          <a:prstGeom prst="rect">
            <a:avLst/>
          </a:prstGeom>
        </p:spPr>
        <p:txBody>
          <a:bodyPr anchor="ctr"/>
          <a:lstStyle>
            <a:lvl1pPr algn="ctr">
              <a:buNone/>
              <a:defRPr sz="1600">
                <a:solidFill>
                  <a:schemeClr val="tx1"/>
                </a:solidFill>
              </a:defRPr>
            </a:lvl1pPr>
          </a:lstStyle>
          <a:p>
            <a:r>
              <a:rPr lang="en-US" dirty="0"/>
              <a:t>Insert</a:t>
            </a:r>
          </a:p>
          <a:p>
            <a:r>
              <a:rPr lang="en-US" dirty="0"/>
              <a:t>Icon</a:t>
            </a:r>
          </a:p>
          <a:p>
            <a:r>
              <a:rPr lang="en-US" dirty="0"/>
              <a:t>here</a:t>
            </a:r>
          </a:p>
        </p:txBody>
      </p:sp>
      <p:sp>
        <p:nvSpPr>
          <p:cNvPr id="25" name="Oval 24">
            <a:extLst>
              <a:ext uri="{FF2B5EF4-FFF2-40B4-BE49-F238E27FC236}">
                <a16:creationId xmlns:a16="http://schemas.microsoft.com/office/drawing/2014/main" id="{7B270D5B-89DC-294F-841C-C7CFBA861150}"/>
              </a:ext>
            </a:extLst>
          </p:cNvPr>
          <p:cNvSpPr/>
          <p:nvPr userDrawn="1"/>
        </p:nvSpPr>
        <p:spPr>
          <a:xfrm>
            <a:off x="9628595" y="1296629"/>
            <a:ext cx="1890119" cy="18901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8">
            <a:extLst>
              <a:ext uri="{FF2B5EF4-FFF2-40B4-BE49-F238E27FC236}">
                <a16:creationId xmlns:a16="http://schemas.microsoft.com/office/drawing/2014/main" id="{B0A59ECC-0B2A-1447-93D1-E7060F3F8E94}"/>
              </a:ext>
            </a:extLst>
          </p:cNvPr>
          <p:cNvSpPr>
            <a:spLocks noGrp="1"/>
          </p:cNvSpPr>
          <p:nvPr>
            <p:ph type="pic" sz="quarter" idx="24" hasCustomPrompt="1"/>
          </p:nvPr>
        </p:nvSpPr>
        <p:spPr>
          <a:xfrm>
            <a:off x="9638094" y="1296629"/>
            <a:ext cx="1928812" cy="1884363"/>
          </a:xfrm>
          <a:prstGeom prst="rect">
            <a:avLst/>
          </a:prstGeom>
        </p:spPr>
        <p:txBody>
          <a:bodyPr anchor="ctr"/>
          <a:lstStyle>
            <a:lvl1pPr algn="ctr">
              <a:buNone/>
              <a:defRPr sz="1600">
                <a:solidFill>
                  <a:schemeClr val="tx1"/>
                </a:solidFill>
              </a:defRPr>
            </a:lvl1pPr>
          </a:lstStyle>
          <a:p>
            <a:r>
              <a:rPr lang="en-US" dirty="0"/>
              <a:t>Insert</a:t>
            </a:r>
          </a:p>
          <a:p>
            <a:r>
              <a:rPr lang="en-US" dirty="0"/>
              <a:t>Icon</a:t>
            </a:r>
          </a:p>
          <a:p>
            <a:r>
              <a:rPr lang="en-US" dirty="0"/>
              <a:t>here</a:t>
            </a:r>
          </a:p>
        </p:txBody>
      </p:sp>
      <p:sp>
        <p:nvSpPr>
          <p:cNvPr id="27" name="Text Placeholder 2">
            <a:extLst>
              <a:ext uri="{FF2B5EF4-FFF2-40B4-BE49-F238E27FC236}">
                <a16:creationId xmlns:a16="http://schemas.microsoft.com/office/drawing/2014/main" id="{3E600C3F-4055-C940-B72D-9E46172A52CC}"/>
              </a:ext>
            </a:extLst>
          </p:cNvPr>
          <p:cNvSpPr>
            <a:spLocks noGrp="1"/>
          </p:cNvSpPr>
          <p:nvPr>
            <p:ph idx="1" hasCustomPrompt="1"/>
          </p:nvPr>
        </p:nvSpPr>
        <p:spPr>
          <a:xfrm>
            <a:off x="571500" y="4646959"/>
            <a:ext cx="11049000" cy="1068945"/>
          </a:xfrm>
          <a:prstGeom prst="rect">
            <a:avLst/>
          </a:prstGeom>
        </p:spPr>
        <p:txBody>
          <a:bodyPr vert="horz" lIns="91440" tIns="45720" rIns="91440" bIns="45720" rtlCol="0">
            <a:normAutofit/>
          </a:bodyPr>
          <a:lstStyle>
            <a:lvl1pPr>
              <a:buNone/>
              <a:defRPr sz="2000"/>
            </a:lvl1pPr>
            <a:lvl2pPr marL="469800" indent="-192600">
              <a:defRPr sz="1600"/>
            </a:lvl2pPr>
          </a:lstStyle>
          <a:p>
            <a:pPr lvl="0"/>
            <a:r>
              <a:rPr lang="en-US" dirty="0"/>
              <a:t>Subtitle goes here</a:t>
            </a:r>
          </a:p>
          <a:p>
            <a:pPr lvl="1"/>
            <a:r>
              <a:rPr lang="en-US" dirty="0"/>
              <a:t>Second level</a:t>
            </a:r>
          </a:p>
        </p:txBody>
      </p:sp>
      <p:sp>
        <p:nvSpPr>
          <p:cNvPr id="28" name="Text Placeholder 2">
            <a:extLst>
              <a:ext uri="{FF2B5EF4-FFF2-40B4-BE49-F238E27FC236}">
                <a16:creationId xmlns:a16="http://schemas.microsoft.com/office/drawing/2014/main" id="{1FC227B0-6770-B84F-97BB-ACDC41DF8C72}"/>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bg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
        <p:nvSpPr>
          <p:cNvPr id="29" name="Text Placeholder 2">
            <a:extLst>
              <a:ext uri="{FF2B5EF4-FFF2-40B4-BE49-F238E27FC236}">
                <a16:creationId xmlns:a16="http://schemas.microsoft.com/office/drawing/2014/main" id="{F0E78BB3-498E-0E4D-AFE6-5D08B697077D}"/>
              </a:ext>
            </a:extLst>
          </p:cNvPr>
          <p:cNvSpPr>
            <a:spLocks noGrp="1"/>
          </p:cNvSpPr>
          <p:nvPr>
            <p:ph type="body" sz="quarter" idx="26" hasCustomPrompt="1"/>
          </p:nvPr>
        </p:nvSpPr>
        <p:spPr>
          <a:xfrm>
            <a:off x="626091" y="3294732"/>
            <a:ext cx="2028566" cy="471694"/>
          </a:xfrm>
          <a:prstGeom prst="rect">
            <a:avLst/>
          </a:prstGeom>
        </p:spPr>
        <p:txBody>
          <a:bodyPr/>
          <a:lstStyle>
            <a:lvl1pPr marL="0" indent="0" algn="ctr">
              <a:buNone/>
              <a:defRPr sz="1600" b="0">
                <a:solidFill>
                  <a:schemeClr val="bg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Insert title here</a:t>
            </a:r>
          </a:p>
        </p:txBody>
      </p:sp>
      <p:sp>
        <p:nvSpPr>
          <p:cNvPr id="30" name="Text Placeholder 2">
            <a:extLst>
              <a:ext uri="{FF2B5EF4-FFF2-40B4-BE49-F238E27FC236}">
                <a16:creationId xmlns:a16="http://schemas.microsoft.com/office/drawing/2014/main" id="{8662931E-43D1-FE48-9F57-B2195A0355CC}"/>
              </a:ext>
            </a:extLst>
          </p:cNvPr>
          <p:cNvSpPr>
            <a:spLocks noGrp="1"/>
          </p:cNvSpPr>
          <p:nvPr>
            <p:ph type="body" sz="quarter" idx="27" hasCustomPrompt="1"/>
          </p:nvPr>
        </p:nvSpPr>
        <p:spPr>
          <a:xfrm>
            <a:off x="2885614" y="3294732"/>
            <a:ext cx="2028566" cy="471694"/>
          </a:xfrm>
          <a:prstGeom prst="rect">
            <a:avLst/>
          </a:prstGeom>
        </p:spPr>
        <p:txBody>
          <a:bodyPr/>
          <a:lstStyle>
            <a:lvl1pPr marL="0" indent="0" algn="ctr">
              <a:buNone/>
              <a:defRPr sz="1600" b="0">
                <a:solidFill>
                  <a:schemeClr val="bg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Insert title here</a:t>
            </a:r>
          </a:p>
        </p:txBody>
      </p:sp>
      <p:sp>
        <p:nvSpPr>
          <p:cNvPr id="31" name="Text Placeholder 2">
            <a:extLst>
              <a:ext uri="{FF2B5EF4-FFF2-40B4-BE49-F238E27FC236}">
                <a16:creationId xmlns:a16="http://schemas.microsoft.com/office/drawing/2014/main" id="{B7C8D8DA-83D0-0645-A23E-52E4B835C999}"/>
              </a:ext>
            </a:extLst>
          </p:cNvPr>
          <p:cNvSpPr>
            <a:spLocks noGrp="1"/>
          </p:cNvSpPr>
          <p:nvPr>
            <p:ph type="body" sz="quarter" idx="28" hasCustomPrompt="1"/>
          </p:nvPr>
        </p:nvSpPr>
        <p:spPr>
          <a:xfrm>
            <a:off x="5096552" y="3294732"/>
            <a:ext cx="2028566" cy="471694"/>
          </a:xfrm>
          <a:prstGeom prst="rect">
            <a:avLst/>
          </a:prstGeom>
        </p:spPr>
        <p:txBody>
          <a:bodyPr/>
          <a:lstStyle>
            <a:lvl1pPr marL="0" indent="0" algn="ctr">
              <a:buNone/>
              <a:defRPr sz="1600" b="0">
                <a:solidFill>
                  <a:schemeClr val="bg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Insert title here</a:t>
            </a:r>
          </a:p>
        </p:txBody>
      </p:sp>
      <p:sp>
        <p:nvSpPr>
          <p:cNvPr id="32" name="Text Placeholder 2">
            <a:extLst>
              <a:ext uri="{FF2B5EF4-FFF2-40B4-BE49-F238E27FC236}">
                <a16:creationId xmlns:a16="http://schemas.microsoft.com/office/drawing/2014/main" id="{0C7EFFD1-513D-C244-99D7-A0324E7D6E6D}"/>
              </a:ext>
            </a:extLst>
          </p:cNvPr>
          <p:cNvSpPr>
            <a:spLocks noGrp="1"/>
          </p:cNvSpPr>
          <p:nvPr>
            <p:ph type="body" sz="quarter" idx="29" hasCustomPrompt="1"/>
          </p:nvPr>
        </p:nvSpPr>
        <p:spPr>
          <a:xfrm>
            <a:off x="7377279" y="3294732"/>
            <a:ext cx="2028566" cy="471694"/>
          </a:xfrm>
          <a:prstGeom prst="rect">
            <a:avLst/>
          </a:prstGeom>
        </p:spPr>
        <p:txBody>
          <a:bodyPr/>
          <a:lstStyle>
            <a:lvl1pPr marL="0" indent="0" algn="ctr">
              <a:buNone/>
              <a:defRPr sz="1600" b="0">
                <a:solidFill>
                  <a:schemeClr val="bg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Insert title here</a:t>
            </a:r>
          </a:p>
        </p:txBody>
      </p:sp>
      <p:sp>
        <p:nvSpPr>
          <p:cNvPr id="33" name="Text Placeholder 2">
            <a:extLst>
              <a:ext uri="{FF2B5EF4-FFF2-40B4-BE49-F238E27FC236}">
                <a16:creationId xmlns:a16="http://schemas.microsoft.com/office/drawing/2014/main" id="{9270B2AD-7465-6F4A-824A-F8B2D62EF870}"/>
              </a:ext>
            </a:extLst>
          </p:cNvPr>
          <p:cNvSpPr>
            <a:spLocks noGrp="1"/>
          </p:cNvSpPr>
          <p:nvPr>
            <p:ph type="body" sz="quarter" idx="30" hasCustomPrompt="1"/>
          </p:nvPr>
        </p:nvSpPr>
        <p:spPr>
          <a:xfrm>
            <a:off x="9559371" y="3294732"/>
            <a:ext cx="2028566" cy="471694"/>
          </a:xfrm>
          <a:prstGeom prst="rect">
            <a:avLst/>
          </a:prstGeom>
        </p:spPr>
        <p:txBody>
          <a:bodyPr/>
          <a:lstStyle>
            <a:lvl1pPr marL="0" indent="0" algn="ctr">
              <a:buNone/>
              <a:defRPr sz="1600" b="0">
                <a:solidFill>
                  <a:schemeClr val="bg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Insert title here</a:t>
            </a:r>
          </a:p>
        </p:txBody>
      </p:sp>
    </p:spTree>
    <p:extLst>
      <p:ext uri="{BB962C8B-B14F-4D97-AF65-F5344CB8AC3E}">
        <p14:creationId xmlns:p14="http://schemas.microsoft.com/office/powerpoint/2010/main" val="20962958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arge Title + Text">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EC720B5B-709B-DBFB-6E94-1C1066DDEF35}"/>
              </a:ext>
            </a:extLst>
          </p:cNvPr>
          <p:cNvSpPr txBox="1">
            <a:spLocks/>
          </p:cNvSpPr>
          <p:nvPr/>
        </p:nvSpPr>
        <p:spPr>
          <a:xfrm>
            <a:off x="573101" y="1841065"/>
            <a:ext cx="11065457" cy="4001060"/>
          </a:xfrm>
          <a:prstGeom prst="rect">
            <a:avLst/>
          </a:prstGeom>
        </p:spPr>
        <p:txBody>
          <a:bodyPr vert="horz" lIns="91440" tIns="45720" rIns="91440" bIns="45720" rtlCol="0">
            <a:noAutofit/>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pen Sans Light" pitchFamily="2" charset="0"/>
                <a:ea typeface="Open Sans Light" pitchFamily="2" charset="0"/>
                <a:cs typeface="Open Sans Light" pitchFamily="2"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pen Sans Light" pitchFamily="2" charset="0"/>
                <a:ea typeface="Open Sans Light" pitchFamily="2" charset="0"/>
                <a:cs typeface="Open Sans Light" pitchFamily="2"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Open Sans Light" pitchFamily="2" charset="0"/>
                <a:ea typeface="Open Sans Light" pitchFamily="2" charset="0"/>
                <a:cs typeface="Open Sans Light" pitchFamily="2"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Open Sans Light" pitchFamily="2" charset="0"/>
                <a:ea typeface="Open Sans Light" pitchFamily="2" charset="0"/>
                <a:cs typeface="Open Sans Light" pitchFamily="2"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p>
        </p:txBody>
      </p:sp>
      <p:sp>
        <p:nvSpPr>
          <p:cNvPr id="22" name="Text Placeholder 21">
            <a:extLst>
              <a:ext uri="{FF2B5EF4-FFF2-40B4-BE49-F238E27FC236}">
                <a16:creationId xmlns:a16="http://schemas.microsoft.com/office/drawing/2014/main" id="{0497614C-40CA-BE90-6634-3E05A1BD05CB}"/>
              </a:ext>
            </a:extLst>
          </p:cNvPr>
          <p:cNvSpPr>
            <a:spLocks noGrp="1"/>
          </p:cNvSpPr>
          <p:nvPr>
            <p:ph type="body" sz="quarter" idx="10" hasCustomPrompt="1"/>
          </p:nvPr>
        </p:nvSpPr>
        <p:spPr>
          <a:xfrm>
            <a:off x="573100" y="1749627"/>
            <a:ext cx="11045799" cy="4336175"/>
          </a:xfrm>
        </p:spPr>
        <p:txBody>
          <a:bodyPr>
            <a:noAutofit/>
          </a:bodyPr>
          <a:lstStyle>
            <a:lvl1pPr>
              <a:defRPr sz="260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A96F30-9072-8104-2325-65681806B00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3" name="Title 1">
            <a:extLst>
              <a:ext uri="{FF2B5EF4-FFF2-40B4-BE49-F238E27FC236}">
                <a16:creationId xmlns:a16="http://schemas.microsoft.com/office/drawing/2014/main" id="{021F2B5C-32BE-CC66-B9BE-4A1CAB8D4A39}"/>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Tree>
    <p:extLst>
      <p:ext uri="{BB962C8B-B14F-4D97-AF65-F5344CB8AC3E}">
        <p14:creationId xmlns:p14="http://schemas.microsoft.com/office/powerpoint/2010/main" val="23299829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mparison + 4 Summaries">
    <p:spTree>
      <p:nvGrpSpPr>
        <p:cNvPr id="1" name=""/>
        <p:cNvGrpSpPr/>
        <p:nvPr/>
      </p:nvGrpSpPr>
      <p:grpSpPr>
        <a:xfrm>
          <a:off x="0" y="0"/>
          <a:ext cx="0" cy="0"/>
          <a:chOff x="0" y="0"/>
          <a:chExt cx="0" cy="0"/>
        </a:xfrm>
      </p:grpSpPr>
      <p:sp>
        <p:nvSpPr>
          <p:cNvPr id="2" name="Text Placeholder 27">
            <a:extLst>
              <a:ext uri="{FF2B5EF4-FFF2-40B4-BE49-F238E27FC236}">
                <a16:creationId xmlns:a16="http://schemas.microsoft.com/office/drawing/2014/main" id="{AAC965BB-0676-8D6D-66D7-2E99C87994C8}"/>
              </a:ext>
            </a:extLst>
          </p:cNvPr>
          <p:cNvSpPr>
            <a:spLocks noGrp="1"/>
          </p:cNvSpPr>
          <p:nvPr>
            <p:ph type="body" sz="quarter" idx="26" hasCustomPrompt="1"/>
          </p:nvPr>
        </p:nvSpPr>
        <p:spPr>
          <a:xfrm>
            <a:off x="9737725" y="3511878"/>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a:t>Click to edit text</a:t>
            </a:r>
          </a:p>
          <a:p>
            <a:pPr lvl="1"/>
            <a:r>
              <a:rPr lang="en-US"/>
              <a:t>Second level</a:t>
            </a:r>
          </a:p>
        </p:txBody>
      </p:sp>
      <p:sp>
        <p:nvSpPr>
          <p:cNvPr id="5" name="Text Placeholder 27">
            <a:extLst>
              <a:ext uri="{FF2B5EF4-FFF2-40B4-BE49-F238E27FC236}">
                <a16:creationId xmlns:a16="http://schemas.microsoft.com/office/drawing/2014/main" id="{C302B5B0-0AFE-C530-026E-FA23F69E07AB}"/>
              </a:ext>
            </a:extLst>
          </p:cNvPr>
          <p:cNvSpPr>
            <a:spLocks noGrp="1"/>
          </p:cNvSpPr>
          <p:nvPr>
            <p:ph type="body" sz="quarter" idx="27" hasCustomPrompt="1"/>
          </p:nvPr>
        </p:nvSpPr>
        <p:spPr>
          <a:xfrm>
            <a:off x="9737725" y="4408042"/>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a:t>Click to edit text</a:t>
            </a:r>
          </a:p>
          <a:p>
            <a:pPr lvl="1"/>
            <a:r>
              <a:rPr lang="en-US"/>
              <a:t>Second level</a:t>
            </a:r>
          </a:p>
        </p:txBody>
      </p:sp>
      <p:sp>
        <p:nvSpPr>
          <p:cNvPr id="33" name="Content Placeholder 4">
            <a:extLst>
              <a:ext uri="{FF2B5EF4-FFF2-40B4-BE49-F238E27FC236}">
                <a16:creationId xmlns:a16="http://schemas.microsoft.com/office/drawing/2014/main" id="{CA0978F5-A894-404E-C5EE-6CB1EA7F1CFC}"/>
              </a:ext>
            </a:extLst>
          </p:cNvPr>
          <p:cNvSpPr>
            <a:spLocks noGrp="1"/>
          </p:cNvSpPr>
          <p:nvPr>
            <p:ph sz="quarter" idx="10" hasCustomPrompt="1"/>
          </p:nvPr>
        </p:nvSpPr>
        <p:spPr>
          <a:xfrm>
            <a:off x="923874" y="15906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a:t>Chart / Table / Image </a:t>
            </a:r>
            <a:br>
              <a:rPr lang="en-US"/>
            </a:br>
            <a:r>
              <a:rPr lang="en-US"/>
              <a:t>goes here.</a:t>
            </a:r>
          </a:p>
        </p:txBody>
      </p:sp>
      <p:sp>
        <p:nvSpPr>
          <p:cNvPr id="41" name="Text Placeholder 40">
            <a:extLst>
              <a:ext uri="{FF2B5EF4-FFF2-40B4-BE49-F238E27FC236}">
                <a16:creationId xmlns:a16="http://schemas.microsoft.com/office/drawing/2014/main" id="{2BA69351-F97C-C053-C130-B7DB6AA3095E}"/>
              </a:ext>
            </a:extLst>
          </p:cNvPr>
          <p:cNvSpPr>
            <a:spLocks noGrp="1"/>
          </p:cNvSpPr>
          <p:nvPr>
            <p:ph type="body" sz="quarter" idx="15" hasCustomPrompt="1"/>
          </p:nvPr>
        </p:nvSpPr>
        <p:spPr>
          <a:xfrm>
            <a:off x="926123" y="13049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Title goes here</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9909F0-CC67-089B-4592-0CA9FC40DB3B}"/>
              </a:ext>
            </a:extLst>
          </p:cNvPr>
          <p:cNvSpPr/>
          <p:nvPr/>
        </p:nvSpPr>
        <p:spPr>
          <a:xfrm>
            <a:off x="9737725" y="1279443"/>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
        <p:nvSpPr>
          <p:cNvPr id="32" name="Title 1">
            <a:extLst>
              <a:ext uri="{FF2B5EF4-FFF2-40B4-BE49-F238E27FC236}">
                <a16:creationId xmlns:a16="http://schemas.microsoft.com/office/drawing/2014/main" id="{6701126E-3580-1F99-FA50-EDE66BB31B61}"/>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44" name="Content Placeholder 4">
            <a:extLst>
              <a:ext uri="{FF2B5EF4-FFF2-40B4-BE49-F238E27FC236}">
                <a16:creationId xmlns:a16="http://schemas.microsoft.com/office/drawing/2014/main" id="{1203ABD2-4622-E2B7-3610-AF1FCFBB8F7F}"/>
              </a:ext>
            </a:extLst>
          </p:cNvPr>
          <p:cNvSpPr>
            <a:spLocks noGrp="1"/>
          </p:cNvSpPr>
          <p:nvPr>
            <p:ph sz="quarter" idx="16" hasCustomPrompt="1"/>
          </p:nvPr>
        </p:nvSpPr>
        <p:spPr>
          <a:xfrm>
            <a:off x="5312994" y="15906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a:t>Chart / Table / Image </a:t>
            </a:r>
            <a:br>
              <a:rPr lang="en-US"/>
            </a:br>
            <a:r>
              <a:rPr lang="en-US"/>
              <a:t>goes here.</a:t>
            </a:r>
          </a:p>
        </p:txBody>
      </p:sp>
      <p:sp>
        <p:nvSpPr>
          <p:cNvPr id="45" name="Text Placeholder 40">
            <a:extLst>
              <a:ext uri="{FF2B5EF4-FFF2-40B4-BE49-F238E27FC236}">
                <a16:creationId xmlns:a16="http://schemas.microsoft.com/office/drawing/2014/main" id="{7D2EC3CF-7396-AD57-16F4-C5C354D9479C}"/>
              </a:ext>
            </a:extLst>
          </p:cNvPr>
          <p:cNvSpPr>
            <a:spLocks noGrp="1"/>
          </p:cNvSpPr>
          <p:nvPr>
            <p:ph type="body" sz="quarter" idx="17" hasCustomPrompt="1"/>
          </p:nvPr>
        </p:nvSpPr>
        <p:spPr>
          <a:xfrm>
            <a:off x="5315243" y="13049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Title goes here</a:t>
            </a:r>
          </a:p>
        </p:txBody>
      </p:sp>
      <p:sp>
        <p:nvSpPr>
          <p:cNvPr id="47" name="Content Placeholder 4">
            <a:extLst>
              <a:ext uri="{FF2B5EF4-FFF2-40B4-BE49-F238E27FC236}">
                <a16:creationId xmlns:a16="http://schemas.microsoft.com/office/drawing/2014/main" id="{2830EF7A-3881-9224-DC19-0673C1BD3CDD}"/>
              </a:ext>
            </a:extLst>
          </p:cNvPr>
          <p:cNvSpPr>
            <a:spLocks noGrp="1"/>
          </p:cNvSpPr>
          <p:nvPr>
            <p:ph sz="quarter" idx="18" hasCustomPrompt="1"/>
          </p:nvPr>
        </p:nvSpPr>
        <p:spPr>
          <a:xfrm>
            <a:off x="923874" y="41814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a:t>Chart / Table / Image </a:t>
            </a:r>
            <a:br>
              <a:rPr lang="en-US"/>
            </a:br>
            <a:r>
              <a:rPr lang="en-US"/>
              <a:t>goes here.</a:t>
            </a:r>
          </a:p>
        </p:txBody>
      </p:sp>
      <p:sp>
        <p:nvSpPr>
          <p:cNvPr id="48" name="Text Placeholder 40">
            <a:extLst>
              <a:ext uri="{FF2B5EF4-FFF2-40B4-BE49-F238E27FC236}">
                <a16:creationId xmlns:a16="http://schemas.microsoft.com/office/drawing/2014/main" id="{66C3B514-7AEC-854C-6FF7-4D784345FFC3}"/>
              </a:ext>
            </a:extLst>
          </p:cNvPr>
          <p:cNvSpPr>
            <a:spLocks noGrp="1"/>
          </p:cNvSpPr>
          <p:nvPr>
            <p:ph type="body" sz="quarter" idx="19" hasCustomPrompt="1"/>
          </p:nvPr>
        </p:nvSpPr>
        <p:spPr>
          <a:xfrm>
            <a:off x="926123" y="38957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Title goes here</a:t>
            </a:r>
          </a:p>
        </p:txBody>
      </p:sp>
      <p:sp>
        <p:nvSpPr>
          <p:cNvPr id="50" name="Content Placeholder 4">
            <a:extLst>
              <a:ext uri="{FF2B5EF4-FFF2-40B4-BE49-F238E27FC236}">
                <a16:creationId xmlns:a16="http://schemas.microsoft.com/office/drawing/2014/main" id="{793E20C6-9CC7-3D61-776E-79E63B724796}"/>
              </a:ext>
            </a:extLst>
          </p:cNvPr>
          <p:cNvSpPr>
            <a:spLocks noGrp="1"/>
          </p:cNvSpPr>
          <p:nvPr>
            <p:ph sz="quarter" idx="20" hasCustomPrompt="1"/>
          </p:nvPr>
        </p:nvSpPr>
        <p:spPr>
          <a:xfrm>
            <a:off x="5312994" y="4181475"/>
            <a:ext cx="3892333" cy="1990725"/>
          </a:xfrm>
        </p:spPr>
        <p:txBody>
          <a:bodyPr>
            <a:noAutofit/>
          </a:bodyPr>
          <a:lstStyle>
            <a:lvl1pPr marL="0" indent="0" algn="ctr">
              <a:buNone/>
              <a:defRPr sz="1800"/>
            </a:lvl1pPr>
            <a:lvl2pPr>
              <a:defRPr sz="1800"/>
            </a:lvl2pPr>
            <a:lvl3pPr>
              <a:defRPr sz="1400"/>
            </a:lvl3pPr>
            <a:lvl4pPr>
              <a:defRPr sz="1200"/>
            </a:lvl4pPr>
            <a:lvl5pPr>
              <a:defRPr sz="1200"/>
            </a:lvl5pPr>
          </a:lstStyle>
          <a:p>
            <a:pPr lvl="0"/>
            <a:r>
              <a:rPr lang="en-US"/>
              <a:t>Chart / Table / Image </a:t>
            </a:r>
            <a:br>
              <a:rPr lang="en-US"/>
            </a:br>
            <a:r>
              <a:rPr lang="en-US"/>
              <a:t>goes here.</a:t>
            </a:r>
          </a:p>
        </p:txBody>
      </p:sp>
      <p:sp>
        <p:nvSpPr>
          <p:cNvPr id="51" name="Text Placeholder 40">
            <a:extLst>
              <a:ext uri="{FF2B5EF4-FFF2-40B4-BE49-F238E27FC236}">
                <a16:creationId xmlns:a16="http://schemas.microsoft.com/office/drawing/2014/main" id="{C7E5B1B8-DAB9-E205-FD06-3C27E7AB2AFE}"/>
              </a:ext>
            </a:extLst>
          </p:cNvPr>
          <p:cNvSpPr>
            <a:spLocks noGrp="1"/>
          </p:cNvSpPr>
          <p:nvPr>
            <p:ph type="body" sz="quarter" idx="21" hasCustomPrompt="1"/>
          </p:nvPr>
        </p:nvSpPr>
        <p:spPr>
          <a:xfrm>
            <a:off x="5315243" y="3895725"/>
            <a:ext cx="3890083" cy="285750"/>
          </a:xfrm>
        </p:spPr>
        <p:txBody>
          <a:bodyPr lIns="0"/>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Title goes here</a:t>
            </a:r>
          </a:p>
        </p:txBody>
      </p:sp>
      <p:sp>
        <p:nvSpPr>
          <p:cNvPr id="54" name="Text Placeholder 27">
            <a:extLst>
              <a:ext uri="{FF2B5EF4-FFF2-40B4-BE49-F238E27FC236}">
                <a16:creationId xmlns:a16="http://schemas.microsoft.com/office/drawing/2014/main" id="{9592DBA2-A58E-4120-649F-69193CACD3A3}"/>
              </a:ext>
            </a:extLst>
          </p:cNvPr>
          <p:cNvSpPr>
            <a:spLocks noGrp="1"/>
          </p:cNvSpPr>
          <p:nvPr>
            <p:ph type="body" sz="quarter" idx="22" hasCustomPrompt="1"/>
          </p:nvPr>
        </p:nvSpPr>
        <p:spPr>
          <a:xfrm>
            <a:off x="9737725" y="2615714"/>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a:t>Click to edit text</a:t>
            </a:r>
          </a:p>
          <a:p>
            <a:pPr lvl="1"/>
            <a:r>
              <a:rPr lang="en-US"/>
              <a:t>Second level</a:t>
            </a:r>
          </a:p>
        </p:txBody>
      </p:sp>
      <p:sp>
        <p:nvSpPr>
          <p:cNvPr id="6" name="Text Placeholder 27">
            <a:extLst>
              <a:ext uri="{FF2B5EF4-FFF2-40B4-BE49-F238E27FC236}">
                <a16:creationId xmlns:a16="http://schemas.microsoft.com/office/drawing/2014/main" id="{0BE5657C-D120-594C-E771-BEE3BDFC16D0}"/>
              </a:ext>
            </a:extLst>
          </p:cNvPr>
          <p:cNvSpPr>
            <a:spLocks noGrp="1"/>
          </p:cNvSpPr>
          <p:nvPr>
            <p:ph type="body" sz="quarter" idx="28" hasCustomPrompt="1"/>
          </p:nvPr>
        </p:nvSpPr>
        <p:spPr>
          <a:xfrm>
            <a:off x="9737725" y="1719550"/>
            <a:ext cx="1905461" cy="761990"/>
          </a:xfrm>
        </p:spPr>
        <p:txBody>
          <a:bodyPr lIns="0" tIns="0" rIns="0" bIns="0">
            <a:noAutofit/>
          </a:bodyPr>
          <a:lstStyle>
            <a:lvl1pPr marL="91440" indent="-91440" defTabSz="228600">
              <a:lnSpc>
                <a:spcPct val="110000"/>
              </a:lnSpc>
              <a:spcBef>
                <a:spcPts val="0"/>
              </a:spcBef>
              <a:spcAft>
                <a:spcPts val="0"/>
              </a:spcAft>
              <a:tabLst/>
              <a:defRPr sz="900"/>
            </a:lvl1pPr>
            <a:lvl2pPr marL="182880" indent="-87313" defTabSz="228600">
              <a:lnSpc>
                <a:spcPct val="110000"/>
              </a:lnSpc>
              <a:spcBef>
                <a:spcPts val="0"/>
              </a:spcBef>
              <a:spcAft>
                <a:spcPts val="0"/>
              </a:spcAft>
              <a:tabLst/>
              <a:defRPr sz="900"/>
            </a:lvl2pPr>
            <a:lvl3pPr marL="182880" indent="-91440">
              <a:lnSpc>
                <a:spcPct val="110000"/>
              </a:lnSpc>
              <a:spcBef>
                <a:spcPts val="0"/>
              </a:spcBef>
              <a:spcAft>
                <a:spcPts val="0"/>
              </a:spcAft>
              <a:tabLst/>
              <a:defRPr sz="900"/>
            </a:lvl3pPr>
            <a:lvl4pPr marL="182880" indent="-91440">
              <a:lnSpc>
                <a:spcPct val="110000"/>
              </a:lnSpc>
              <a:spcBef>
                <a:spcPts val="0"/>
              </a:spcBef>
              <a:spcAft>
                <a:spcPts val="0"/>
              </a:spcAft>
              <a:tabLst/>
              <a:defRPr sz="900"/>
            </a:lvl4pPr>
            <a:lvl5pPr marL="182880" indent="-91440">
              <a:lnSpc>
                <a:spcPct val="110000"/>
              </a:lnSpc>
              <a:spcBef>
                <a:spcPts val="0"/>
              </a:spcBef>
              <a:spcAft>
                <a:spcPts val="0"/>
              </a:spcAft>
              <a:tabLst/>
              <a:defRPr sz="900"/>
            </a:lvl5pPr>
            <a:lvl6pPr marL="2286000" indent="0">
              <a:buNone/>
              <a:defRPr/>
            </a:lvl6pPr>
          </a:lstStyle>
          <a:p>
            <a:pPr lvl="0"/>
            <a:r>
              <a:rPr lang="en-US"/>
              <a:t>Click to edit text</a:t>
            </a:r>
          </a:p>
          <a:p>
            <a:pPr lvl="1"/>
            <a:r>
              <a:rPr lang="en-US"/>
              <a:t>Second level</a:t>
            </a:r>
          </a:p>
        </p:txBody>
      </p:sp>
      <p:sp>
        <p:nvSpPr>
          <p:cNvPr id="18" name="Slide Number Placeholder 5">
            <a:extLst>
              <a:ext uri="{FF2B5EF4-FFF2-40B4-BE49-F238E27FC236}">
                <a16:creationId xmlns:a16="http://schemas.microsoft.com/office/drawing/2014/main" id="{DF211EDE-02B5-8A8A-B9E5-AEF20F14F9A9}"/>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9" name="Rectangle 18">
            <a:extLst>
              <a:ext uri="{FF2B5EF4-FFF2-40B4-BE49-F238E27FC236}">
                <a16:creationId xmlns:a16="http://schemas.microsoft.com/office/drawing/2014/main" id="{487ABE04-B32D-924C-B71C-58725094C3AF}"/>
              </a:ext>
            </a:extLst>
          </p:cNvPr>
          <p:cNvSpPr/>
          <p:nvPr userDrawn="1"/>
        </p:nvSpPr>
        <p:spPr>
          <a:xfrm>
            <a:off x="9737725" y="1279443"/>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Tree>
    <p:extLst>
      <p:ext uri="{BB962C8B-B14F-4D97-AF65-F5344CB8AC3E}">
        <p14:creationId xmlns:p14="http://schemas.microsoft.com/office/powerpoint/2010/main" val="87087567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 Content + 2 Summari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752600"/>
            <a:ext cx="8794437" cy="4078858"/>
          </a:xfrm>
        </p:spPr>
        <p:txBody>
          <a:bodyPr>
            <a:no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9909F0-CC67-089B-4592-0CA9FC40DB3B}"/>
              </a:ext>
            </a:extLst>
          </p:cNvPr>
          <p:cNvSpPr/>
          <p:nvPr/>
        </p:nvSpPr>
        <p:spPr>
          <a:xfrm>
            <a:off x="9738160" y="1752600"/>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
        <p:nvSpPr>
          <p:cNvPr id="10" name="Text Placeholder 9">
            <a:extLst>
              <a:ext uri="{FF2B5EF4-FFF2-40B4-BE49-F238E27FC236}">
                <a16:creationId xmlns:a16="http://schemas.microsoft.com/office/drawing/2014/main" id="{57A8FE98-1802-BEB6-1E9C-4A23E6B5032C}"/>
              </a:ext>
            </a:extLst>
          </p:cNvPr>
          <p:cNvSpPr>
            <a:spLocks noGrp="1"/>
          </p:cNvSpPr>
          <p:nvPr>
            <p:ph type="body" sz="quarter" idx="12" hasCustomPrompt="1"/>
          </p:nvPr>
        </p:nvSpPr>
        <p:spPr>
          <a:xfrm>
            <a:off x="9738159" y="2094141"/>
            <a:ext cx="1905461" cy="1569990"/>
          </a:xfrm>
        </p:spPr>
        <p:txBody>
          <a:bodyPr lIns="0" tIns="0" rIns="0" bIns="0">
            <a:normAutofit/>
          </a:bodyPr>
          <a:lstStyle>
            <a:lvl1pPr marL="117475" indent="-117475">
              <a:lnSpc>
                <a:spcPct val="100000"/>
              </a:lnSpc>
              <a:spcBef>
                <a:spcPts val="0"/>
              </a:spcBef>
              <a:spcAft>
                <a:spcPts val="600"/>
              </a:spcAft>
              <a:tabLst/>
              <a:defRPr sz="1000"/>
            </a:lvl1pPr>
            <a:lvl2pPr marL="295275" indent="-109538">
              <a:lnSpc>
                <a:spcPct val="100000"/>
              </a:lnSpc>
              <a:spcBef>
                <a:spcPts val="0"/>
              </a:spcBef>
              <a:spcAft>
                <a:spcPts val="600"/>
              </a:spcAft>
              <a:tabLst/>
              <a:defRPr sz="1000"/>
            </a:lvl2pPr>
            <a:lvl3pPr marL="292608" indent="-114300">
              <a:lnSpc>
                <a:spcPct val="100000"/>
              </a:lnSpc>
              <a:spcBef>
                <a:spcPts val="0"/>
              </a:spcBef>
              <a:spcAft>
                <a:spcPts val="600"/>
              </a:spcAft>
              <a:tabLst/>
              <a:defRPr sz="1000"/>
            </a:lvl3pPr>
            <a:lvl4pPr marL="292608" indent="-109728">
              <a:lnSpc>
                <a:spcPct val="100000"/>
              </a:lnSpc>
              <a:spcBef>
                <a:spcPts val="0"/>
              </a:spcBef>
              <a:spcAft>
                <a:spcPts val="600"/>
              </a:spcAft>
              <a:tabLst/>
              <a:defRPr sz="1000"/>
            </a:lvl4pPr>
            <a:lvl5pPr marL="292608" indent="-109728">
              <a:lnSpc>
                <a:spcPct val="100000"/>
              </a:lnSpc>
              <a:spcBef>
                <a:spcPts val="0"/>
              </a:spcBef>
              <a:spcAft>
                <a:spcPts val="600"/>
              </a:spcAft>
              <a:tabLst/>
              <a:defRPr sz="1000"/>
            </a:lvl5pPr>
          </a:lstStyle>
          <a:p>
            <a:pPr lvl="0"/>
            <a:r>
              <a:rPr lang="en-US"/>
              <a:t>Click to edit text</a:t>
            </a:r>
          </a:p>
          <a:p>
            <a:pPr lvl="1"/>
            <a:r>
              <a:rPr lang="en-US"/>
              <a:t>Second level</a:t>
            </a:r>
          </a:p>
        </p:txBody>
      </p:sp>
      <p:sp>
        <p:nvSpPr>
          <p:cNvPr id="5" name="Rectangle 4">
            <a:extLst>
              <a:ext uri="{FF2B5EF4-FFF2-40B4-BE49-F238E27FC236}">
                <a16:creationId xmlns:a16="http://schemas.microsoft.com/office/drawing/2014/main" id="{8F679738-D994-6771-260A-81C9B9462A80}"/>
              </a:ext>
            </a:extLst>
          </p:cNvPr>
          <p:cNvSpPr/>
          <p:nvPr/>
        </p:nvSpPr>
        <p:spPr>
          <a:xfrm>
            <a:off x="9738160" y="3919927"/>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
        <p:nvSpPr>
          <p:cNvPr id="6" name="Text Placeholder 9">
            <a:extLst>
              <a:ext uri="{FF2B5EF4-FFF2-40B4-BE49-F238E27FC236}">
                <a16:creationId xmlns:a16="http://schemas.microsoft.com/office/drawing/2014/main" id="{CD708790-EAAC-D7C4-88F4-EC60970ECF0E}"/>
              </a:ext>
            </a:extLst>
          </p:cNvPr>
          <p:cNvSpPr>
            <a:spLocks noGrp="1"/>
          </p:cNvSpPr>
          <p:nvPr>
            <p:ph type="body" sz="quarter" idx="13" hasCustomPrompt="1"/>
          </p:nvPr>
        </p:nvSpPr>
        <p:spPr>
          <a:xfrm>
            <a:off x="9738159" y="4261468"/>
            <a:ext cx="1905461" cy="1569990"/>
          </a:xfrm>
        </p:spPr>
        <p:txBody>
          <a:bodyPr lIns="0" tIns="0" rIns="0" bIns="0">
            <a:normAutofit/>
          </a:bodyPr>
          <a:lstStyle>
            <a:lvl1pPr marL="117475" indent="-117475">
              <a:lnSpc>
                <a:spcPct val="100000"/>
              </a:lnSpc>
              <a:spcBef>
                <a:spcPts val="0"/>
              </a:spcBef>
              <a:spcAft>
                <a:spcPts val="600"/>
              </a:spcAft>
              <a:tabLst/>
              <a:defRPr sz="1000"/>
            </a:lvl1pPr>
            <a:lvl2pPr marL="295275" indent="-109538">
              <a:lnSpc>
                <a:spcPct val="100000"/>
              </a:lnSpc>
              <a:spcBef>
                <a:spcPts val="0"/>
              </a:spcBef>
              <a:spcAft>
                <a:spcPts val="600"/>
              </a:spcAft>
              <a:tabLst/>
              <a:defRPr sz="1000"/>
            </a:lvl2pPr>
            <a:lvl3pPr marL="292608" indent="-114300">
              <a:lnSpc>
                <a:spcPct val="100000"/>
              </a:lnSpc>
              <a:spcBef>
                <a:spcPts val="0"/>
              </a:spcBef>
              <a:spcAft>
                <a:spcPts val="600"/>
              </a:spcAft>
              <a:tabLst/>
              <a:defRPr sz="1000"/>
            </a:lvl3pPr>
            <a:lvl4pPr marL="292608" indent="-109728">
              <a:lnSpc>
                <a:spcPct val="100000"/>
              </a:lnSpc>
              <a:spcBef>
                <a:spcPts val="0"/>
              </a:spcBef>
              <a:spcAft>
                <a:spcPts val="600"/>
              </a:spcAft>
              <a:tabLst/>
              <a:defRPr sz="1000"/>
            </a:lvl4pPr>
            <a:lvl5pPr marL="292608" indent="-109728">
              <a:lnSpc>
                <a:spcPct val="100000"/>
              </a:lnSpc>
              <a:spcBef>
                <a:spcPts val="0"/>
              </a:spcBef>
              <a:spcAft>
                <a:spcPts val="600"/>
              </a:spcAft>
              <a:tabLst/>
              <a:defRPr sz="1000"/>
            </a:lvl5pPr>
          </a:lstStyle>
          <a:p>
            <a:pPr lvl="0"/>
            <a:r>
              <a:rPr lang="en-US"/>
              <a:t>Click to edit text</a:t>
            </a:r>
          </a:p>
          <a:p>
            <a:pPr lvl="1"/>
            <a:r>
              <a:rPr lang="en-US"/>
              <a:t>Second level</a:t>
            </a:r>
          </a:p>
        </p:txBody>
      </p:sp>
      <p:sp>
        <p:nvSpPr>
          <p:cNvPr id="11" name="Slide Number Placeholder 5">
            <a:extLst>
              <a:ext uri="{FF2B5EF4-FFF2-40B4-BE49-F238E27FC236}">
                <a16:creationId xmlns:a16="http://schemas.microsoft.com/office/drawing/2014/main" id="{BDDB3BE3-FBA6-C534-AF3C-CD0B72C68AD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12" name="Rectangle 11">
            <a:extLst>
              <a:ext uri="{FF2B5EF4-FFF2-40B4-BE49-F238E27FC236}">
                <a16:creationId xmlns:a16="http://schemas.microsoft.com/office/drawing/2014/main" id="{C0B4213F-7C57-C34A-86A3-D09A9533F02A}"/>
              </a:ext>
            </a:extLst>
          </p:cNvPr>
          <p:cNvSpPr/>
          <p:nvPr userDrawn="1"/>
        </p:nvSpPr>
        <p:spPr>
          <a:xfrm>
            <a:off x="9738160" y="1752600"/>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
        <p:nvSpPr>
          <p:cNvPr id="13" name="Rectangle 12">
            <a:extLst>
              <a:ext uri="{FF2B5EF4-FFF2-40B4-BE49-F238E27FC236}">
                <a16:creationId xmlns:a16="http://schemas.microsoft.com/office/drawing/2014/main" id="{05DAE410-CCFD-6A4C-8F9D-DFE35C4D43D1}"/>
              </a:ext>
            </a:extLst>
          </p:cNvPr>
          <p:cNvSpPr/>
          <p:nvPr userDrawn="1"/>
        </p:nvSpPr>
        <p:spPr>
          <a:xfrm>
            <a:off x="9738160" y="3919927"/>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Tree>
    <p:extLst>
      <p:ext uri="{BB962C8B-B14F-4D97-AF65-F5344CB8AC3E}">
        <p14:creationId xmlns:p14="http://schemas.microsoft.com/office/powerpoint/2010/main" val="298972153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 Content +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5CAE-745A-8A57-3F8F-96EF7E84A9F7}"/>
              </a:ext>
            </a:extLst>
          </p:cNvPr>
          <p:cNvSpPr>
            <a:spLocks noGrp="1"/>
          </p:cNvSpPr>
          <p:nvPr>
            <p:ph type="ctrTitle" hasCustomPrompt="1"/>
          </p:nvPr>
        </p:nvSpPr>
        <p:spPr>
          <a:xfrm>
            <a:off x="578163" y="346226"/>
            <a:ext cx="11065458" cy="618456"/>
          </a:xfrm>
        </p:spPr>
        <p:txBody>
          <a:bodyPr lIns="0" anchor="ctr">
            <a:noAutofit/>
          </a:bodyPr>
          <a:lstStyle>
            <a:lvl1pPr algn="l">
              <a:defRPr sz="3200"/>
            </a:lvl1pPr>
          </a:lstStyle>
          <a:p>
            <a:r>
              <a:rPr lang="en-US"/>
              <a:t>Title goes here</a:t>
            </a:r>
          </a:p>
        </p:txBody>
      </p:sp>
      <p:sp>
        <p:nvSpPr>
          <p:cNvPr id="22" name="Content Placeholder 4">
            <a:extLst>
              <a:ext uri="{FF2B5EF4-FFF2-40B4-BE49-F238E27FC236}">
                <a16:creationId xmlns:a16="http://schemas.microsoft.com/office/drawing/2014/main" id="{7BD0D4E6-64E0-C271-6950-1FA5EFD6A0D4}"/>
              </a:ext>
            </a:extLst>
          </p:cNvPr>
          <p:cNvSpPr>
            <a:spLocks noGrp="1"/>
          </p:cNvSpPr>
          <p:nvPr>
            <p:ph sz="quarter" idx="10" hasCustomPrompt="1"/>
          </p:nvPr>
        </p:nvSpPr>
        <p:spPr>
          <a:xfrm>
            <a:off x="578163" y="1752600"/>
            <a:ext cx="8794437" cy="4078858"/>
          </a:xfrm>
        </p:spPr>
        <p:txBody>
          <a:bodyPr>
            <a:no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Straight Connector 22">
            <a:extLst>
              <a:ext uri="{FF2B5EF4-FFF2-40B4-BE49-F238E27FC236}">
                <a16:creationId xmlns:a16="http://schemas.microsoft.com/office/drawing/2014/main" id="{C2B0C39C-40CB-5215-4699-3FA8077DD442}"/>
              </a:ext>
            </a:extLst>
          </p:cNvPr>
          <p:cNvCxnSpPr>
            <a:cxnSpLocks/>
          </p:cNvCxnSpPr>
          <p:nvPr/>
        </p:nvCxnSpPr>
        <p:spPr>
          <a:xfrm>
            <a:off x="578163" y="1067552"/>
            <a:ext cx="11045801" cy="0"/>
          </a:xfrm>
          <a:prstGeom prst="line">
            <a:avLst/>
          </a:prstGeom>
          <a:ln w="44450" cap="rnd">
            <a:gradFill>
              <a:gsLst>
                <a:gs pos="0">
                  <a:schemeClr val="accent4"/>
                </a:gs>
                <a:gs pos="5000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9909F0-CC67-089B-4592-0CA9FC40DB3B}"/>
              </a:ext>
            </a:extLst>
          </p:cNvPr>
          <p:cNvSpPr/>
          <p:nvPr/>
        </p:nvSpPr>
        <p:spPr>
          <a:xfrm>
            <a:off x="9738160" y="1752600"/>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
        <p:nvSpPr>
          <p:cNvPr id="10" name="Text Placeholder 9">
            <a:extLst>
              <a:ext uri="{FF2B5EF4-FFF2-40B4-BE49-F238E27FC236}">
                <a16:creationId xmlns:a16="http://schemas.microsoft.com/office/drawing/2014/main" id="{57A8FE98-1802-BEB6-1E9C-4A23E6B5032C}"/>
              </a:ext>
            </a:extLst>
          </p:cNvPr>
          <p:cNvSpPr>
            <a:spLocks noGrp="1"/>
          </p:cNvSpPr>
          <p:nvPr>
            <p:ph type="body" sz="quarter" idx="12" hasCustomPrompt="1"/>
          </p:nvPr>
        </p:nvSpPr>
        <p:spPr>
          <a:xfrm>
            <a:off x="9738159" y="2094140"/>
            <a:ext cx="1905461" cy="3791646"/>
          </a:xfrm>
        </p:spPr>
        <p:txBody>
          <a:bodyPr lIns="0" tIns="0" rIns="0" bIns="0">
            <a:normAutofit/>
          </a:bodyPr>
          <a:lstStyle>
            <a:lvl1pPr marL="117475" indent="-117475">
              <a:lnSpc>
                <a:spcPct val="100000"/>
              </a:lnSpc>
              <a:spcBef>
                <a:spcPts val="0"/>
              </a:spcBef>
              <a:spcAft>
                <a:spcPts val="600"/>
              </a:spcAft>
              <a:tabLst/>
              <a:defRPr sz="1000"/>
            </a:lvl1pPr>
            <a:lvl2pPr marL="295275" indent="-109538">
              <a:lnSpc>
                <a:spcPct val="100000"/>
              </a:lnSpc>
              <a:spcBef>
                <a:spcPts val="0"/>
              </a:spcBef>
              <a:spcAft>
                <a:spcPts val="600"/>
              </a:spcAft>
              <a:tabLst/>
              <a:defRPr sz="1000"/>
            </a:lvl2pPr>
            <a:lvl3pPr marL="292608" indent="-114300">
              <a:lnSpc>
                <a:spcPct val="100000"/>
              </a:lnSpc>
              <a:spcBef>
                <a:spcPts val="0"/>
              </a:spcBef>
              <a:spcAft>
                <a:spcPts val="600"/>
              </a:spcAft>
              <a:tabLst/>
              <a:defRPr sz="1000"/>
            </a:lvl3pPr>
            <a:lvl4pPr marL="292608" indent="-109728">
              <a:lnSpc>
                <a:spcPct val="100000"/>
              </a:lnSpc>
              <a:spcBef>
                <a:spcPts val="0"/>
              </a:spcBef>
              <a:spcAft>
                <a:spcPts val="600"/>
              </a:spcAft>
              <a:tabLst/>
              <a:defRPr sz="1000"/>
            </a:lvl4pPr>
            <a:lvl5pPr marL="292608" indent="-109728">
              <a:lnSpc>
                <a:spcPct val="100000"/>
              </a:lnSpc>
              <a:spcBef>
                <a:spcPts val="0"/>
              </a:spcBef>
              <a:spcAft>
                <a:spcPts val="600"/>
              </a:spcAft>
              <a:tabLst/>
              <a:defRPr sz="1000"/>
            </a:lvl5pPr>
          </a:lstStyle>
          <a:p>
            <a:pPr lvl="0"/>
            <a:r>
              <a:rPr lang="en-US"/>
              <a:t>Click to edit text</a:t>
            </a:r>
          </a:p>
          <a:p>
            <a:pPr lvl="1"/>
            <a:r>
              <a:rPr lang="en-US"/>
              <a:t>Second level</a:t>
            </a:r>
          </a:p>
        </p:txBody>
      </p:sp>
      <p:sp>
        <p:nvSpPr>
          <p:cNvPr id="8" name="Slide Number Placeholder 5">
            <a:extLst>
              <a:ext uri="{FF2B5EF4-FFF2-40B4-BE49-F238E27FC236}">
                <a16:creationId xmlns:a16="http://schemas.microsoft.com/office/drawing/2014/main" id="{59FAC68C-99C3-199B-8989-D1245A4D4330}"/>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9" name="Rectangle 8">
            <a:extLst>
              <a:ext uri="{FF2B5EF4-FFF2-40B4-BE49-F238E27FC236}">
                <a16:creationId xmlns:a16="http://schemas.microsoft.com/office/drawing/2014/main" id="{C469B6C8-98A1-E24B-89C0-FEBDABC8FFD4}"/>
              </a:ext>
            </a:extLst>
          </p:cNvPr>
          <p:cNvSpPr/>
          <p:nvPr userDrawn="1"/>
        </p:nvSpPr>
        <p:spPr>
          <a:xfrm>
            <a:off x="9738160" y="1752600"/>
            <a:ext cx="1905461" cy="2476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2"/>
                </a:solidFill>
                <a:latin typeface="Verdana" panose="020B0604030504040204" pitchFamily="34" charset="0"/>
                <a:ea typeface="Verdana" panose="020B0604030504040204" pitchFamily="34" charset="0"/>
                <a:cs typeface="Verdana" panose="020B0604030504040204" pitchFamily="34" charset="0"/>
              </a:rPr>
              <a:t>Comments</a:t>
            </a:r>
            <a:endParaRPr lang="en-US" sz="1000"/>
          </a:p>
        </p:txBody>
      </p:sp>
    </p:spTree>
    <p:extLst>
      <p:ext uri="{BB962C8B-B14F-4D97-AF65-F5344CB8AC3E}">
        <p14:creationId xmlns:p14="http://schemas.microsoft.com/office/powerpoint/2010/main" val="311067942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PT guidelines">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6FEE54-BAF2-4712-FAFA-13677978E100}"/>
              </a:ext>
            </a:extLst>
          </p:cNvPr>
          <p:cNvSpPr txBox="1"/>
          <p:nvPr/>
        </p:nvSpPr>
        <p:spPr>
          <a:xfrm>
            <a:off x="553438" y="346226"/>
            <a:ext cx="11085123" cy="618456"/>
          </a:xfrm>
          <a:prstGeom prst="rect">
            <a:avLst/>
          </a:prstGeom>
          <a:noFill/>
        </p:spPr>
        <p:txBody>
          <a:bodyPr wrap="square" lIns="0" rtlCol="0" anchor="ctr">
            <a:noAutofit/>
          </a:bodyPr>
          <a:lstStyle/>
          <a:p>
            <a:r>
              <a:rPr lang="en-US" sz="3200"/>
              <a:t>PowerPoint presentation guidelines</a:t>
            </a:r>
          </a:p>
        </p:txBody>
      </p:sp>
      <p:sp>
        <p:nvSpPr>
          <p:cNvPr id="8" name="TextBox 7">
            <a:extLst>
              <a:ext uri="{FF2B5EF4-FFF2-40B4-BE49-F238E27FC236}">
                <a16:creationId xmlns:a16="http://schemas.microsoft.com/office/drawing/2014/main" id="{59ABA7E3-26A2-A734-780C-156E8E27F54B}"/>
              </a:ext>
            </a:extLst>
          </p:cNvPr>
          <p:cNvSpPr txBox="1"/>
          <p:nvPr/>
        </p:nvSpPr>
        <p:spPr>
          <a:xfrm>
            <a:off x="578163" y="1254225"/>
            <a:ext cx="11045801" cy="5146575"/>
          </a:xfrm>
          <a:prstGeom prst="rect">
            <a:avLst/>
          </a:prstGeom>
          <a:noFill/>
        </p:spPr>
        <p:txBody>
          <a:bodyPr wrap="square" lIns="0" rtlCol="0">
            <a:noAutofit/>
          </a:bodyPr>
          <a:lstStyle/>
          <a:p>
            <a:pPr>
              <a:lnSpc>
                <a:spcPct val="120000"/>
              </a:lnSpc>
            </a:pPr>
            <a:r>
              <a:rPr lang="en-US" sz="1600" b="1"/>
              <a:t>Brand and style</a:t>
            </a:r>
          </a:p>
          <a:p>
            <a:pPr marL="171450" indent="-171450">
              <a:lnSpc>
                <a:spcPct val="120000"/>
              </a:lnSpc>
              <a:buFont typeface="Arial" panose="020B0604020202020204" pitchFamily="34" charset="0"/>
              <a:buChar char="•"/>
            </a:pPr>
            <a:r>
              <a:rPr lang="en-US" sz="1100"/>
              <a:t>Simplicity is the primary direction for content creation on slides. </a:t>
            </a:r>
          </a:p>
          <a:p>
            <a:pPr marL="171450" indent="-171450">
              <a:lnSpc>
                <a:spcPct val="120000"/>
              </a:lnSpc>
              <a:buFont typeface="Arial" panose="020B0604020202020204" pitchFamily="34" charset="0"/>
              <a:buChar char="•"/>
            </a:pPr>
            <a:r>
              <a:rPr lang="en-US" sz="1100"/>
              <a:t>Use only the corporate colors loaded into this template.</a:t>
            </a:r>
          </a:p>
          <a:p>
            <a:pPr marL="171450" indent="-171450">
              <a:lnSpc>
                <a:spcPct val="120000"/>
              </a:lnSpc>
              <a:buFont typeface="Arial" panose="020B0604020202020204" pitchFamily="34" charset="0"/>
              <a:buChar char="•"/>
            </a:pPr>
            <a:r>
              <a:rPr lang="en-US" sz="1100"/>
              <a:t>Imagery used should be pulled from approved image libraries. </a:t>
            </a:r>
          </a:p>
          <a:p>
            <a:pPr marL="171450" indent="-171450">
              <a:lnSpc>
                <a:spcPct val="120000"/>
              </a:lnSpc>
              <a:buFont typeface="Arial" panose="020B0604020202020204" pitchFamily="34" charset="0"/>
              <a:buChar char="•"/>
            </a:pPr>
            <a:r>
              <a:rPr lang="en-US" sz="1100"/>
              <a:t>Table headers may be Rocket purple or may use multiple brand colors if desired.</a:t>
            </a:r>
          </a:p>
          <a:p>
            <a:pPr marL="171450" indent="-171450">
              <a:lnSpc>
                <a:spcPct val="120000"/>
              </a:lnSpc>
              <a:buFont typeface="Arial" panose="020B0604020202020204" pitchFamily="34" charset="0"/>
              <a:buChar char="•"/>
            </a:pPr>
            <a:endParaRPr lang="en-US" sz="1100"/>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sz="1600" b="1"/>
              <a:t>Content</a:t>
            </a:r>
            <a:endParaRPr lang="en-US" sz="1600"/>
          </a:p>
          <a:p>
            <a:pPr marL="171450" indent="-171450">
              <a:lnSpc>
                <a:spcPct val="120000"/>
              </a:lnSpc>
              <a:buFont typeface="Arial" panose="020B0604020202020204" pitchFamily="34" charset="0"/>
              <a:buChar char="•"/>
            </a:pPr>
            <a:r>
              <a:rPr lang="en-US" sz="1100"/>
              <a:t>All content shown on slides in this deck is FPO (for position only). Replace with your content. </a:t>
            </a:r>
          </a:p>
          <a:p>
            <a:pPr marL="171450" indent="-171450">
              <a:lnSpc>
                <a:spcPct val="120000"/>
              </a:lnSpc>
              <a:buFont typeface="Arial" panose="020B0604020202020204" pitchFamily="34" charset="0"/>
              <a:buChar char="•"/>
            </a:pPr>
            <a:r>
              <a:rPr lang="en-US" sz="1100"/>
              <a:t>Highlight and insert plain text without formatting if pasting from another source - or use the Painter tool for correct formatting.</a:t>
            </a:r>
          </a:p>
          <a:p>
            <a:pPr marL="171450" indent="-171450">
              <a:lnSpc>
                <a:spcPct val="120000"/>
              </a:lnSpc>
              <a:buFont typeface="Arial" panose="020B0604020202020204" pitchFamily="34" charset="0"/>
              <a:buChar char="•"/>
            </a:pPr>
            <a:r>
              <a:rPr lang="en-US" sz="1100"/>
              <a:t>Content on all slides should be as succinct as possible, leaving white space on the slide to help viewers digest information. </a:t>
            </a:r>
          </a:p>
          <a:p>
            <a:pPr marL="171450" indent="-171450">
              <a:lnSpc>
                <a:spcPct val="120000"/>
              </a:lnSpc>
              <a:buFont typeface="Arial" panose="020B0604020202020204" pitchFamily="34" charset="0"/>
              <a:buChar char="•"/>
            </a:pPr>
            <a:r>
              <a:rPr lang="en-US" sz="1100"/>
              <a:t>Additional content boxes or placeholders should not be added to the Master slides.</a:t>
            </a:r>
          </a:p>
          <a:p>
            <a:pPr>
              <a:lnSpc>
                <a:spcPct val="120000"/>
              </a:lnSpc>
            </a:pPr>
            <a:endParaRPr lang="en-US" sz="1100"/>
          </a:p>
          <a:p>
            <a:pPr>
              <a:lnSpc>
                <a:spcPct val="120000"/>
              </a:lnSpc>
            </a:pPr>
            <a:r>
              <a:rPr lang="en-US" sz="1600" b="1"/>
              <a:t>Fonts</a:t>
            </a:r>
          </a:p>
          <a:p>
            <a:pPr marL="171450" indent="-171450">
              <a:lnSpc>
                <a:spcPct val="120000"/>
              </a:lnSpc>
              <a:buFont typeface="Arial" panose="020B0604020202020204" pitchFamily="34" charset="0"/>
              <a:buChar char="•"/>
            </a:pPr>
            <a:r>
              <a:rPr lang="en-US" sz="1100"/>
              <a:t>Verdana is the single font that should be used in this deck.</a:t>
            </a:r>
          </a:p>
          <a:p>
            <a:pPr marL="171450" indent="-171450">
              <a:lnSpc>
                <a:spcPct val="120000"/>
              </a:lnSpc>
              <a:buFont typeface="Arial" panose="020B0604020202020204" pitchFamily="34" charset="0"/>
              <a:buChar char="•"/>
            </a:pPr>
            <a:r>
              <a:rPr lang="en-US" sz="1100"/>
              <a:t>Text color should be black grey or white with enough contrast against the background color.</a:t>
            </a:r>
          </a:p>
          <a:p>
            <a:pPr marL="171450" indent="-171450">
              <a:lnSpc>
                <a:spcPct val="120000"/>
              </a:lnSpc>
              <a:buFont typeface="Arial" panose="020B0604020202020204" pitchFamily="34" charset="0"/>
              <a:buChar char="•"/>
            </a:pPr>
            <a:endParaRPr lang="en-US" sz="1100"/>
          </a:p>
          <a:p>
            <a:pPr marL="0" indent="0">
              <a:lnSpc>
                <a:spcPct val="120000"/>
              </a:lnSpc>
              <a:buFont typeface="Arial" panose="020B0604020202020204" pitchFamily="34" charset="0"/>
              <a:buNone/>
            </a:pPr>
            <a:r>
              <a:rPr lang="en-US" sz="1600" b="1"/>
              <a:t>Animation</a:t>
            </a:r>
          </a:p>
          <a:p>
            <a:pPr marL="171450" indent="-171450">
              <a:lnSpc>
                <a:spcPct val="120000"/>
              </a:lnSpc>
              <a:buFont typeface="Arial" panose="020B0604020202020204" pitchFamily="34" charset="0"/>
              <a:buChar char="•"/>
            </a:pPr>
            <a:r>
              <a:rPr lang="en-US" sz="1100"/>
              <a:t>Use animation only on the Title page and Thank You page. </a:t>
            </a:r>
          </a:p>
          <a:p>
            <a:pPr marL="171450" indent="-171450">
              <a:lnSpc>
                <a:spcPct val="120000"/>
              </a:lnSpc>
              <a:buFont typeface="Arial" panose="020B0604020202020204" pitchFamily="34" charset="0"/>
              <a:buChar char="•"/>
            </a:pPr>
            <a:r>
              <a:rPr lang="en-US" sz="1100"/>
              <a:t>If additional animation is necessary, use only wipe, fade and pulse effects.</a:t>
            </a:r>
          </a:p>
          <a:p>
            <a:pPr marL="171450" indent="-171450">
              <a:lnSpc>
                <a:spcPct val="120000"/>
              </a:lnSpc>
              <a:buFont typeface="Arial" panose="020B0604020202020204" pitchFamily="34" charset="0"/>
              <a:buChar char="•"/>
            </a:pPr>
            <a:endParaRPr lang="en-US" sz="1100"/>
          </a:p>
          <a:p>
            <a:pPr marL="0" indent="0">
              <a:lnSpc>
                <a:spcPct val="120000"/>
              </a:lnSpc>
              <a:buFont typeface="Arial" panose="020B0604020202020204" pitchFamily="34" charset="0"/>
              <a:buNone/>
            </a:pPr>
            <a:r>
              <a:rPr lang="en-US" sz="1600" b="1"/>
              <a:t>Slides</a:t>
            </a:r>
          </a:p>
          <a:p>
            <a:pPr marL="171450" indent="-171450">
              <a:lnSpc>
                <a:spcPct val="120000"/>
              </a:lnSpc>
              <a:buFont typeface="Arial" panose="020B0604020202020204" pitchFamily="34" charset="0"/>
              <a:buChar char="•"/>
            </a:pPr>
            <a:r>
              <a:rPr lang="en-US" sz="1100"/>
              <a:t>When adding new slides, use </a:t>
            </a:r>
            <a:r>
              <a:rPr lang="en-US" sz="1100" i="1"/>
              <a:t>Insert Slide </a:t>
            </a:r>
            <a:r>
              <a:rPr lang="en-US" sz="1100"/>
              <a:t>rather than changing the slide from the </a:t>
            </a:r>
            <a:r>
              <a:rPr lang="en-US" sz="1100" i="1"/>
              <a:t>Layout </a:t>
            </a:r>
            <a:r>
              <a:rPr lang="en-US" sz="1100"/>
              <a:t>dropdown for best results.</a:t>
            </a:r>
          </a:p>
          <a:p>
            <a:pPr marL="0" indent="0">
              <a:lnSpc>
                <a:spcPct val="120000"/>
              </a:lnSpc>
              <a:buFont typeface="Arial" panose="020B0604020202020204" pitchFamily="34" charset="0"/>
              <a:buNone/>
            </a:pPr>
            <a:endParaRPr lang="en-US" sz="1100"/>
          </a:p>
          <a:p>
            <a:pPr marL="171450" indent="-171450">
              <a:lnSpc>
                <a:spcPct val="120000"/>
              </a:lnSpc>
              <a:buFont typeface="Arial" panose="020B0604020202020204" pitchFamily="34" charset="0"/>
              <a:buChar char="•"/>
            </a:pPr>
            <a:endParaRPr lang="en-US" sz="1100"/>
          </a:p>
          <a:p>
            <a:pPr marL="171450" indent="-171450">
              <a:lnSpc>
                <a:spcPct val="120000"/>
              </a:lnSpc>
              <a:buFont typeface="Arial" panose="020B0604020202020204" pitchFamily="34" charset="0"/>
              <a:buChar char="•"/>
            </a:pPr>
            <a:endParaRPr lang="en-US" sz="1100"/>
          </a:p>
        </p:txBody>
      </p:sp>
      <p:pic>
        <p:nvPicPr>
          <p:cNvPr id="2" name="Picture 1">
            <a:extLst>
              <a:ext uri="{FF2B5EF4-FFF2-40B4-BE49-F238E27FC236}">
                <a16:creationId xmlns:a16="http://schemas.microsoft.com/office/drawing/2014/main" id="{F7D09D19-0DA3-758F-66D5-7165DD337CB6}"/>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6" name="Slide Number Placeholder 5">
            <a:extLst>
              <a:ext uri="{FF2B5EF4-FFF2-40B4-BE49-F238E27FC236}">
                <a16:creationId xmlns:a16="http://schemas.microsoft.com/office/drawing/2014/main" id="{7FE47394-19A3-A46F-3E4D-4E358682653B}"/>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9" name="TextBox 8">
            <a:extLst>
              <a:ext uri="{FF2B5EF4-FFF2-40B4-BE49-F238E27FC236}">
                <a16:creationId xmlns:a16="http://schemas.microsoft.com/office/drawing/2014/main" id="{45226CE5-41A7-EB4F-81B2-AD0F353DCF57}"/>
              </a:ext>
            </a:extLst>
          </p:cNvPr>
          <p:cNvSpPr txBox="1"/>
          <p:nvPr userDrawn="1"/>
        </p:nvSpPr>
        <p:spPr>
          <a:xfrm>
            <a:off x="578163" y="1254225"/>
            <a:ext cx="11045801" cy="5146575"/>
          </a:xfrm>
          <a:prstGeom prst="rect">
            <a:avLst/>
          </a:prstGeom>
          <a:noFill/>
        </p:spPr>
        <p:txBody>
          <a:bodyPr wrap="square" lIns="0" rtlCol="0">
            <a:noAutofit/>
          </a:bodyPr>
          <a:lstStyle/>
          <a:p>
            <a:pPr>
              <a:lnSpc>
                <a:spcPct val="120000"/>
              </a:lnSpc>
            </a:pPr>
            <a:r>
              <a:rPr lang="en-US" sz="1600" b="1"/>
              <a:t>Brand and style</a:t>
            </a:r>
          </a:p>
          <a:p>
            <a:pPr marL="171450" indent="-171450">
              <a:lnSpc>
                <a:spcPct val="120000"/>
              </a:lnSpc>
              <a:buFont typeface="Arial" panose="020B0604020202020204" pitchFamily="34" charset="0"/>
              <a:buChar char="•"/>
            </a:pPr>
            <a:r>
              <a:rPr lang="en-US" sz="1100"/>
              <a:t>Simplicity is the primary direction for content creation on slides. </a:t>
            </a:r>
          </a:p>
          <a:p>
            <a:pPr marL="171450" indent="-171450">
              <a:lnSpc>
                <a:spcPct val="120000"/>
              </a:lnSpc>
              <a:buFont typeface="Arial" panose="020B0604020202020204" pitchFamily="34" charset="0"/>
              <a:buChar char="•"/>
            </a:pPr>
            <a:r>
              <a:rPr lang="en-US" sz="1100"/>
              <a:t>Use only the corporate colors loaded into this template.</a:t>
            </a:r>
          </a:p>
          <a:p>
            <a:pPr marL="171450" indent="-171450">
              <a:lnSpc>
                <a:spcPct val="120000"/>
              </a:lnSpc>
              <a:buFont typeface="Arial" panose="020B0604020202020204" pitchFamily="34" charset="0"/>
              <a:buChar char="•"/>
            </a:pPr>
            <a:r>
              <a:rPr lang="en-US" sz="1100"/>
              <a:t>Imagery used should be pulled from approved image libraries. </a:t>
            </a:r>
          </a:p>
          <a:p>
            <a:pPr marL="171450" indent="-171450">
              <a:lnSpc>
                <a:spcPct val="120000"/>
              </a:lnSpc>
              <a:buFont typeface="Arial" panose="020B0604020202020204" pitchFamily="34" charset="0"/>
              <a:buChar char="•"/>
            </a:pPr>
            <a:r>
              <a:rPr lang="en-US" sz="1100"/>
              <a:t>Table headers may be Rocket purple or may use multiple brand colors if desired.</a:t>
            </a:r>
          </a:p>
          <a:p>
            <a:pPr marL="171450" indent="-171450">
              <a:lnSpc>
                <a:spcPct val="120000"/>
              </a:lnSpc>
              <a:buFont typeface="Arial" panose="020B0604020202020204" pitchFamily="34" charset="0"/>
              <a:buChar char="•"/>
            </a:pPr>
            <a:endParaRPr lang="en-US" sz="1100"/>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sz="1600" b="1"/>
              <a:t>Content</a:t>
            </a:r>
            <a:endParaRPr lang="en-US" sz="1600"/>
          </a:p>
          <a:p>
            <a:pPr marL="171450" indent="-171450">
              <a:lnSpc>
                <a:spcPct val="120000"/>
              </a:lnSpc>
              <a:buFont typeface="Arial" panose="020B0604020202020204" pitchFamily="34" charset="0"/>
              <a:buChar char="•"/>
            </a:pPr>
            <a:r>
              <a:rPr lang="en-US" sz="1100"/>
              <a:t>All content shown on slides in this deck is FPO (for position only). Replace with your content. </a:t>
            </a:r>
          </a:p>
          <a:p>
            <a:pPr marL="171450" indent="-171450">
              <a:lnSpc>
                <a:spcPct val="120000"/>
              </a:lnSpc>
              <a:buFont typeface="Arial" panose="020B0604020202020204" pitchFamily="34" charset="0"/>
              <a:buChar char="•"/>
            </a:pPr>
            <a:r>
              <a:rPr lang="en-US" sz="1100"/>
              <a:t>Highlight and insert plain text without formatting if pasting from another source - or use the Painter tool for correct formatting.</a:t>
            </a:r>
          </a:p>
          <a:p>
            <a:pPr marL="171450" indent="-171450">
              <a:lnSpc>
                <a:spcPct val="120000"/>
              </a:lnSpc>
              <a:buFont typeface="Arial" panose="020B0604020202020204" pitchFamily="34" charset="0"/>
              <a:buChar char="•"/>
            </a:pPr>
            <a:r>
              <a:rPr lang="en-US" sz="1100"/>
              <a:t>Content on all slides should be as succinct as possible, leaving white space on the slide to help viewers digest information. </a:t>
            </a:r>
          </a:p>
          <a:p>
            <a:pPr marL="171450" indent="-171450">
              <a:lnSpc>
                <a:spcPct val="120000"/>
              </a:lnSpc>
              <a:buFont typeface="Arial" panose="020B0604020202020204" pitchFamily="34" charset="0"/>
              <a:buChar char="•"/>
            </a:pPr>
            <a:r>
              <a:rPr lang="en-US" sz="1100"/>
              <a:t>Additional content boxes or placeholders should not be added to the Master slides.</a:t>
            </a:r>
          </a:p>
          <a:p>
            <a:pPr>
              <a:lnSpc>
                <a:spcPct val="120000"/>
              </a:lnSpc>
            </a:pPr>
            <a:endParaRPr lang="en-US" sz="1100"/>
          </a:p>
          <a:p>
            <a:pPr>
              <a:lnSpc>
                <a:spcPct val="120000"/>
              </a:lnSpc>
            </a:pPr>
            <a:r>
              <a:rPr lang="en-US" sz="1600" b="1"/>
              <a:t>Fonts</a:t>
            </a:r>
          </a:p>
          <a:p>
            <a:pPr marL="171450" indent="-171450">
              <a:lnSpc>
                <a:spcPct val="120000"/>
              </a:lnSpc>
              <a:buFont typeface="Arial" panose="020B0604020202020204" pitchFamily="34" charset="0"/>
              <a:buChar char="•"/>
            </a:pPr>
            <a:r>
              <a:rPr lang="en-US" sz="1100"/>
              <a:t>Verdana is the single font that should be used in this deck.</a:t>
            </a:r>
          </a:p>
          <a:p>
            <a:pPr marL="171450" indent="-171450">
              <a:lnSpc>
                <a:spcPct val="120000"/>
              </a:lnSpc>
              <a:buFont typeface="Arial" panose="020B0604020202020204" pitchFamily="34" charset="0"/>
              <a:buChar char="•"/>
            </a:pPr>
            <a:r>
              <a:rPr lang="en-US" sz="1100"/>
              <a:t>Text color should be black grey or white with enough contrast against the background color.</a:t>
            </a:r>
          </a:p>
          <a:p>
            <a:pPr marL="171450" indent="-171450">
              <a:lnSpc>
                <a:spcPct val="120000"/>
              </a:lnSpc>
              <a:buFont typeface="Arial" panose="020B0604020202020204" pitchFamily="34" charset="0"/>
              <a:buChar char="•"/>
            </a:pPr>
            <a:endParaRPr lang="en-US" sz="1100"/>
          </a:p>
          <a:p>
            <a:pPr marL="0" indent="0">
              <a:lnSpc>
                <a:spcPct val="120000"/>
              </a:lnSpc>
              <a:buFont typeface="Arial" panose="020B0604020202020204" pitchFamily="34" charset="0"/>
              <a:buNone/>
            </a:pPr>
            <a:r>
              <a:rPr lang="en-US" sz="1600" b="1"/>
              <a:t>Animation</a:t>
            </a:r>
          </a:p>
          <a:p>
            <a:pPr marL="171450" indent="-171450">
              <a:lnSpc>
                <a:spcPct val="120000"/>
              </a:lnSpc>
              <a:buFont typeface="Arial" panose="020B0604020202020204" pitchFamily="34" charset="0"/>
              <a:buChar char="•"/>
            </a:pPr>
            <a:r>
              <a:rPr lang="en-US" sz="1100"/>
              <a:t>Use animation only on the Title page and Thank You page. </a:t>
            </a:r>
          </a:p>
          <a:p>
            <a:pPr marL="171450" indent="-171450">
              <a:lnSpc>
                <a:spcPct val="120000"/>
              </a:lnSpc>
              <a:buFont typeface="Arial" panose="020B0604020202020204" pitchFamily="34" charset="0"/>
              <a:buChar char="•"/>
            </a:pPr>
            <a:r>
              <a:rPr lang="en-US" sz="1100"/>
              <a:t>If additional animation is necessary, use only wipe, fade and pulse effects.</a:t>
            </a:r>
          </a:p>
          <a:p>
            <a:pPr marL="171450" indent="-171450">
              <a:lnSpc>
                <a:spcPct val="120000"/>
              </a:lnSpc>
              <a:buFont typeface="Arial" panose="020B0604020202020204" pitchFamily="34" charset="0"/>
              <a:buChar char="•"/>
            </a:pPr>
            <a:endParaRPr lang="en-US" sz="1100"/>
          </a:p>
          <a:p>
            <a:pPr marL="0" indent="0">
              <a:lnSpc>
                <a:spcPct val="120000"/>
              </a:lnSpc>
              <a:buFont typeface="Arial" panose="020B0604020202020204" pitchFamily="34" charset="0"/>
              <a:buNone/>
            </a:pPr>
            <a:r>
              <a:rPr lang="en-US" sz="1600" b="1"/>
              <a:t>Slides</a:t>
            </a:r>
          </a:p>
          <a:p>
            <a:pPr marL="171450" indent="-171450">
              <a:lnSpc>
                <a:spcPct val="120000"/>
              </a:lnSpc>
              <a:buFont typeface="Arial" panose="020B0604020202020204" pitchFamily="34" charset="0"/>
              <a:buChar char="•"/>
            </a:pPr>
            <a:r>
              <a:rPr lang="en-US" sz="1100"/>
              <a:t>When adding new slides, use </a:t>
            </a:r>
            <a:r>
              <a:rPr lang="en-US" sz="1100" i="1"/>
              <a:t>Insert Slide </a:t>
            </a:r>
            <a:r>
              <a:rPr lang="en-US" sz="1100"/>
              <a:t>rather than changing the slide from the </a:t>
            </a:r>
            <a:r>
              <a:rPr lang="en-US" sz="1100" i="1"/>
              <a:t>Layout </a:t>
            </a:r>
            <a:r>
              <a:rPr lang="en-US" sz="1100"/>
              <a:t>dropdown for best results.</a:t>
            </a:r>
          </a:p>
          <a:p>
            <a:pPr marL="0" indent="0">
              <a:lnSpc>
                <a:spcPct val="120000"/>
              </a:lnSpc>
              <a:buFont typeface="Arial" panose="020B0604020202020204" pitchFamily="34" charset="0"/>
              <a:buNone/>
            </a:pPr>
            <a:endParaRPr lang="en-US" sz="1100"/>
          </a:p>
          <a:p>
            <a:pPr marL="171450" indent="-171450">
              <a:lnSpc>
                <a:spcPct val="120000"/>
              </a:lnSpc>
              <a:buFont typeface="Arial" panose="020B0604020202020204" pitchFamily="34" charset="0"/>
              <a:buChar char="•"/>
            </a:pPr>
            <a:endParaRPr lang="en-US" sz="1100"/>
          </a:p>
          <a:p>
            <a:pPr marL="171450" indent="-171450">
              <a:lnSpc>
                <a:spcPct val="120000"/>
              </a:lnSpc>
              <a:buFont typeface="Arial" panose="020B0604020202020204" pitchFamily="34" charset="0"/>
              <a:buChar char="•"/>
            </a:pPr>
            <a:endParaRPr lang="en-US" sz="1100"/>
          </a:p>
        </p:txBody>
      </p:sp>
    </p:spTree>
    <p:extLst>
      <p:ext uri="{BB962C8B-B14F-4D97-AF65-F5344CB8AC3E}">
        <p14:creationId xmlns:p14="http://schemas.microsoft.com/office/powerpoint/2010/main" val="11458345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lor Usage">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154F14-DE6D-A00A-711B-04C5C11FB5CB}"/>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30" name="Rectangle 29">
            <a:extLst>
              <a:ext uri="{FF2B5EF4-FFF2-40B4-BE49-F238E27FC236}">
                <a16:creationId xmlns:a16="http://schemas.microsoft.com/office/drawing/2014/main" id="{D56D1A97-9E54-85AB-CBBF-FFF34BA97ACF}"/>
              </a:ext>
            </a:extLst>
          </p:cNvPr>
          <p:cNvSpPr/>
          <p:nvPr/>
        </p:nvSpPr>
        <p:spPr>
          <a:xfrm>
            <a:off x="928730" y="1840682"/>
            <a:ext cx="438253" cy="421030"/>
          </a:xfrm>
          <a:prstGeom prst="rect">
            <a:avLst/>
          </a:prstGeom>
          <a:solidFill>
            <a:schemeClr val="tx1"/>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31" name="Rectangle 30">
            <a:extLst>
              <a:ext uri="{FF2B5EF4-FFF2-40B4-BE49-F238E27FC236}">
                <a16:creationId xmlns:a16="http://schemas.microsoft.com/office/drawing/2014/main" id="{7714D87C-78A8-C400-411A-BA59664B8BAD}"/>
              </a:ext>
            </a:extLst>
          </p:cNvPr>
          <p:cNvSpPr/>
          <p:nvPr/>
        </p:nvSpPr>
        <p:spPr>
          <a:xfrm>
            <a:off x="928730" y="2770830"/>
            <a:ext cx="438253" cy="421030"/>
          </a:xfrm>
          <a:prstGeom prst="rect">
            <a:avLst/>
          </a:prstGeom>
          <a:solidFill>
            <a:schemeClr val="accent1"/>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2" name="Rectangle 31">
            <a:extLst>
              <a:ext uri="{FF2B5EF4-FFF2-40B4-BE49-F238E27FC236}">
                <a16:creationId xmlns:a16="http://schemas.microsoft.com/office/drawing/2014/main" id="{B800FC87-FDA4-C2D1-8393-3165F846FF02}"/>
              </a:ext>
            </a:extLst>
          </p:cNvPr>
          <p:cNvSpPr/>
          <p:nvPr/>
        </p:nvSpPr>
        <p:spPr>
          <a:xfrm>
            <a:off x="928730" y="3682579"/>
            <a:ext cx="438253" cy="421030"/>
          </a:xfrm>
          <a:prstGeom prst="rect">
            <a:avLst/>
          </a:prstGeom>
          <a:solidFill>
            <a:srgbClr val="FFFFFF"/>
          </a:solidFill>
          <a:ln w="12700" cap="flat" cmpd="sng" algn="ctr">
            <a:solidFill>
              <a:schemeClr val="bg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3" name="Rectangle 32">
            <a:extLst>
              <a:ext uri="{FF2B5EF4-FFF2-40B4-BE49-F238E27FC236}">
                <a16:creationId xmlns:a16="http://schemas.microsoft.com/office/drawing/2014/main" id="{D43A39A0-9F24-6FE0-4492-26732E124B38}"/>
              </a:ext>
            </a:extLst>
          </p:cNvPr>
          <p:cNvSpPr/>
          <p:nvPr/>
        </p:nvSpPr>
        <p:spPr>
          <a:xfrm>
            <a:off x="6827195" y="3662513"/>
            <a:ext cx="438253" cy="421030"/>
          </a:xfrm>
          <a:prstGeom prst="rect">
            <a:avLst/>
          </a:pr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4" name="TextBox 33">
            <a:extLst>
              <a:ext uri="{FF2B5EF4-FFF2-40B4-BE49-F238E27FC236}">
                <a16:creationId xmlns:a16="http://schemas.microsoft.com/office/drawing/2014/main" id="{9DD86E11-DEC9-3942-D1AD-649434363963}"/>
              </a:ext>
            </a:extLst>
          </p:cNvPr>
          <p:cNvSpPr txBox="1"/>
          <p:nvPr/>
        </p:nvSpPr>
        <p:spPr>
          <a:xfrm>
            <a:off x="7455261" y="1748322"/>
            <a:ext cx="4420525" cy="605294"/>
          </a:xfrm>
          <a:prstGeom prst="rect">
            <a:avLst/>
          </a:prstGeom>
          <a:noFill/>
        </p:spPr>
        <p:txBody>
          <a:bodyPr wrap="square" rtlCol="0">
            <a:noAutofit/>
          </a:bodyPr>
          <a:lstStyle/>
          <a:p>
            <a:pPr marL="0" indent="0">
              <a:spcBef>
                <a:spcPts val="400"/>
              </a:spcBef>
              <a:buNone/>
            </a:pPr>
            <a:r>
              <a:rPr lang="en-US" sz="1600" b="1"/>
              <a:t>Dark Gray</a:t>
            </a:r>
          </a:p>
          <a:p>
            <a:pPr marL="0" indent="0">
              <a:spcBef>
                <a:spcPts val="400"/>
              </a:spcBef>
              <a:buNone/>
            </a:pPr>
            <a:r>
              <a:rPr lang="en-US" sz="1400"/>
              <a:t>Used for headers or container backgrounds.</a:t>
            </a:r>
          </a:p>
        </p:txBody>
      </p:sp>
      <p:sp>
        <p:nvSpPr>
          <p:cNvPr id="35" name="TextBox 34">
            <a:extLst>
              <a:ext uri="{FF2B5EF4-FFF2-40B4-BE49-F238E27FC236}">
                <a16:creationId xmlns:a16="http://schemas.microsoft.com/office/drawing/2014/main" id="{5D8B05A7-C01E-9E69-0A33-C7359E3A866C}"/>
              </a:ext>
            </a:extLst>
          </p:cNvPr>
          <p:cNvSpPr txBox="1"/>
          <p:nvPr/>
        </p:nvSpPr>
        <p:spPr>
          <a:xfrm>
            <a:off x="1675475" y="1748322"/>
            <a:ext cx="4420525" cy="820738"/>
          </a:xfrm>
          <a:prstGeom prst="rect">
            <a:avLst/>
          </a:prstGeom>
          <a:noFill/>
        </p:spPr>
        <p:txBody>
          <a:bodyPr wrap="square" rtlCol="0">
            <a:noAutofit/>
          </a:bodyPr>
          <a:lstStyle/>
          <a:p>
            <a:pPr marL="0" indent="0">
              <a:spcBef>
                <a:spcPts val="400"/>
              </a:spcBef>
              <a:buNone/>
            </a:pPr>
            <a:r>
              <a:rPr lang="en-US" sz="1600" b="1"/>
              <a:t>Black</a:t>
            </a:r>
          </a:p>
          <a:p>
            <a:pPr marL="0" indent="0">
              <a:spcBef>
                <a:spcPts val="400"/>
              </a:spcBef>
              <a:buNone/>
            </a:pPr>
            <a:r>
              <a:rPr lang="en-US" sz="1400"/>
              <a:t>Used for text throughout the presentation, headers or container backgrounds.</a:t>
            </a:r>
          </a:p>
        </p:txBody>
      </p:sp>
      <p:sp>
        <p:nvSpPr>
          <p:cNvPr id="36" name="Rectangle 35">
            <a:extLst>
              <a:ext uri="{FF2B5EF4-FFF2-40B4-BE49-F238E27FC236}">
                <a16:creationId xmlns:a16="http://schemas.microsoft.com/office/drawing/2014/main" id="{9C78C6C3-4429-2874-B9C1-30DFD3374A37}"/>
              </a:ext>
            </a:extLst>
          </p:cNvPr>
          <p:cNvSpPr/>
          <p:nvPr/>
        </p:nvSpPr>
        <p:spPr>
          <a:xfrm>
            <a:off x="928730" y="4602250"/>
            <a:ext cx="438253" cy="421030"/>
          </a:xfrm>
          <a:prstGeom prst="rect">
            <a:avLst/>
          </a:prstGeom>
          <a:solidFill>
            <a:schemeClr val="bg2"/>
          </a:solidFill>
          <a:ln w="12700" cap="flat" cmpd="sng" algn="ctr">
            <a:solidFill>
              <a:schemeClr val="bg1"/>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7" name="Rectangle 36">
            <a:extLst>
              <a:ext uri="{FF2B5EF4-FFF2-40B4-BE49-F238E27FC236}">
                <a16:creationId xmlns:a16="http://schemas.microsoft.com/office/drawing/2014/main" id="{4BDFCB53-1A8F-F387-1B67-12BCEB8517B1}"/>
              </a:ext>
            </a:extLst>
          </p:cNvPr>
          <p:cNvSpPr/>
          <p:nvPr/>
        </p:nvSpPr>
        <p:spPr>
          <a:xfrm>
            <a:off x="6801709" y="1840682"/>
            <a:ext cx="438253" cy="421030"/>
          </a:xfrm>
          <a:prstGeom prst="rect">
            <a:avLst/>
          </a:prstGeom>
          <a:solidFill>
            <a:schemeClr val="tx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38" name="Rectangle 37">
            <a:extLst>
              <a:ext uri="{FF2B5EF4-FFF2-40B4-BE49-F238E27FC236}">
                <a16:creationId xmlns:a16="http://schemas.microsoft.com/office/drawing/2014/main" id="{C060F1D2-D77C-A8B7-5ADE-CDA74028000F}"/>
              </a:ext>
            </a:extLst>
          </p:cNvPr>
          <p:cNvSpPr/>
          <p:nvPr/>
        </p:nvSpPr>
        <p:spPr>
          <a:xfrm>
            <a:off x="6801709" y="2770830"/>
            <a:ext cx="438253" cy="421030"/>
          </a:xfrm>
          <a:prstGeom prst="rect">
            <a:avLst/>
          </a:pr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39" name="Rectangle 38">
            <a:extLst>
              <a:ext uri="{FF2B5EF4-FFF2-40B4-BE49-F238E27FC236}">
                <a16:creationId xmlns:a16="http://schemas.microsoft.com/office/drawing/2014/main" id="{292EC1D8-C315-4FF9-5A4E-B1886CB6176B}"/>
              </a:ext>
            </a:extLst>
          </p:cNvPr>
          <p:cNvSpPr/>
          <p:nvPr/>
        </p:nvSpPr>
        <p:spPr>
          <a:xfrm>
            <a:off x="6827194" y="4602250"/>
            <a:ext cx="438253" cy="421030"/>
          </a:xfrm>
          <a:prstGeom prst="rect">
            <a:avLst/>
          </a:prstGeom>
          <a:solidFill>
            <a:schemeClr val="accent4"/>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40" name="TextBox 39">
            <a:extLst>
              <a:ext uri="{FF2B5EF4-FFF2-40B4-BE49-F238E27FC236}">
                <a16:creationId xmlns:a16="http://schemas.microsoft.com/office/drawing/2014/main" id="{8306726D-4B12-BCED-87F8-AB5B8449BB97}"/>
              </a:ext>
            </a:extLst>
          </p:cNvPr>
          <p:cNvSpPr txBox="1"/>
          <p:nvPr/>
        </p:nvSpPr>
        <p:spPr>
          <a:xfrm>
            <a:off x="1675475" y="2623255"/>
            <a:ext cx="4420525" cy="820738"/>
          </a:xfrm>
          <a:prstGeom prst="rect">
            <a:avLst/>
          </a:prstGeom>
          <a:noFill/>
        </p:spPr>
        <p:txBody>
          <a:bodyPr wrap="square" rtlCol="0">
            <a:noAutofit/>
          </a:bodyPr>
          <a:lstStyle/>
          <a:p>
            <a:pPr marL="0" indent="0">
              <a:spcBef>
                <a:spcPts val="400"/>
              </a:spcBef>
              <a:buNone/>
            </a:pPr>
            <a:r>
              <a:rPr lang="en-US" sz="1600" b="1"/>
              <a:t>Rocket Purple</a:t>
            </a:r>
          </a:p>
          <a:p>
            <a:pPr marL="0" indent="0">
              <a:spcBef>
                <a:spcPts val="400"/>
              </a:spcBef>
              <a:buNone/>
            </a:pPr>
            <a:r>
              <a:rPr lang="en-US" sz="1400"/>
              <a:t>Used for headers, container backgrounds, accent graphics and data visualization.</a:t>
            </a:r>
          </a:p>
        </p:txBody>
      </p:sp>
      <p:sp>
        <p:nvSpPr>
          <p:cNvPr id="41" name="TextBox 40">
            <a:extLst>
              <a:ext uri="{FF2B5EF4-FFF2-40B4-BE49-F238E27FC236}">
                <a16:creationId xmlns:a16="http://schemas.microsoft.com/office/drawing/2014/main" id="{D3C20D3B-0DAE-0694-BFEF-32530AF27655}"/>
              </a:ext>
            </a:extLst>
          </p:cNvPr>
          <p:cNvSpPr txBox="1"/>
          <p:nvPr/>
        </p:nvSpPr>
        <p:spPr>
          <a:xfrm>
            <a:off x="1675475" y="3603288"/>
            <a:ext cx="4420525" cy="605294"/>
          </a:xfrm>
          <a:prstGeom prst="rect">
            <a:avLst/>
          </a:prstGeom>
          <a:noFill/>
        </p:spPr>
        <p:txBody>
          <a:bodyPr wrap="square" rtlCol="0">
            <a:noAutofit/>
          </a:bodyPr>
          <a:lstStyle/>
          <a:p>
            <a:pPr marL="0" indent="0">
              <a:spcBef>
                <a:spcPts val="1400"/>
              </a:spcBef>
              <a:buNone/>
            </a:pPr>
            <a:r>
              <a:rPr lang="en-US" sz="1600" b="1" dirty="0"/>
              <a:t>White</a:t>
            </a:r>
          </a:p>
          <a:p>
            <a:pPr marL="0" indent="0">
              <a:spcBef>
                <a:spcPts val="400"/>
              </a:spcBef>
              <a:buNone/>
            </a:pPr>
            <a:r>
              <a:rPr lang="en-US" sz="1400" dirty="0"/>
              <a:t>Used for text –  only on dark backgrounds.</a:t>
            </a:r>
          </a:p>
        </p:txBody>
      </p:sp>
      <p:sp>
        <p:nvSpPr>
          <p:cNvPr id="42" name="TextBox 41">
            <a:extLst>
              <a:ext uri="{FF2B5EF4-FFF2-40B4-BE49-F238E27FC236}">
                <a16:creationId xmlns:a16="http://schemas.microsoft.com/office/drawing/2014/main" id="{3A0870D4-CCA1-2544-B877-2C7D3540CF3E}"/>
              </a:ext>
            </a:extLst>
          </p:cNvPr>
          <p:cNvSpPr txBox="1"/>
          <p:nvPr/>
        </p:nvSpPr>
        <p:spPr>
          <a:xfrm>
            <a:off x="1675475" y="4474489"/>
            <a:ext cx="4420525" cy="605294"/>
          </a:xfrm>
          <a:prstGeom prst="rect">
            <a:avLst/>
          </a:prstGeom>
          <a:noFill/>
        </p:spPr>
        <p:txBody>
          <a:bodyPr wrap="square" rtlCol="0">
            <a:noAutofit/>
          </a:bodyPr>
          <a:lstStyle/>
          <a:p>
            <a:pPr marL="0" indent="0">
              <a:spcBef>
                <a:spcPts val="1400"/>
              </a:spcBef>
              <a:buNone/>
            </a:pPr>
            <a:r>
              <a:rPr lang="en-US" sz="1600" b="1"/>
              <a:t>Light Gray</a:t>
            </a:r>
          </a:p>
          <a:p>
            <a:pPr marL="0" indent="0">
              <a:spcBef>
                <a:spcPts val="400"/>
              </a:spcBef>
              <a:buNone/>
            </a:pPr>
            <a:r>
              <a:rPr lang="en-US" sz="1400"/>
              <a:t>Used for headers or container backgrounds.</a:t>
            </a:r>
          </a:p>
        </p:txBody>
      </p:sp>
      <p:sp>
        <p:nvSpPr>
          <p:cNvPr id="43" name="TextBox 42">
            <a:extLst>
              <a:ext uri="{FF2B5EF4-FFF2-40B4-BE49-F238E27FC236}">
                <a16:creationId xmlns:a16="http://schemas.microsoft.com/office/drawing/2014/main" id="{F36C877E-D166-95DA-1ED9-163B8D7BE527}"/>
              </a:ext>
            </a:extLst>
          </p:cNvPr>
          <p:cNvSpPr txBox="1"/>
          <p:nvPr/>
        </p:nvSpPr>
        <p:spPr>
          <a:xfrm>
            <a:off x="7455262" y="2639650"/>
            <a:ext cx="4420524" cy="605294"/>
          </a:xfrm>
          <a:prstGeom prst="rect">
            <a:avLst/>
          </a:prstGeom>
          <a:noFill/>
        </p:spPr>
        <p:txBody>
          <a:bodyPr wrap="square" rtlCol="0">
            <a:noAutofit/>
          </a:bodyPr>
          <a:lstStyle/>
          <a:p>
            <a:pPr marL="0" indent="0">
              <a:spcBef>
                <a:spcPts val="400"/>
              </a:spcBef>
              <a:buNone/>
            </a:pPr>
            <a:r>
              <a:rPr lang="en-US" sz="1600" b="1"/>
              <a:t>Rocket Navy</a:t>
            </a:r>
          </a:p>
          <a:p>
            <a:pPr marL="0" indent="0">
              <a:spcBef>
                <a:spcPts val="400"/>
              </a:spcBef>
              <a:buNone/>
            </a:pPr>
            <a:r>
              <a:rPr lang="en-US" sz="1400"/>
              <a:t>Used for headers or container backgrounds.</a:t>
            </a:r>
          </a:p>
        </p:txBody>
      </p:sp>
      <p:sp>
        <p:nvSpPr>
          <p:cNvPr id="44" name="TextBox 43">
            <a:extLst>
              <a:ext uri="{FF2B5EF4-FFF2-40B4-BE49-F238E27FC236}">
                <a16:creationId xmlns:a16="http://schemas.microsoft.com/office/drawing/2014/main" id="{6900E65D-5030-DD0F-4F1D-F8D3EADD87D4}"/>
              </a:ext>
            </a:extLst>
          </p:cNvPr>
          <p:cNvSpPr txBox="1"/>
          <p:nvPr/>
        </p:nvSpPr>
        <p:spPr>
          <a:xfrm>
            <a:off x="7455262" y="3593716"/>
            <a:ext cx="3704420" cy="605294"/>
          </a:xfrm>
          <a:prstGeom prst="rect">
            <a:avLst/>
          </a:prstGeom>
          <a:noFill/>
        </p:spPr>
        <p:txBody>
          <a:bodyPr wrap="square" rtlCol="0">
            <a:noAutofit/>
          </a:bodyPr>
          <a:lstStyle/>
          <a:p>
            <a:pPr marL="0" indent="0">
              <a:spcBef>
                <a:spcPts val="400"/>
              </a:spcBef>
              <a:buNone/>
            </a:pPr>
            <a:r>
              <a:rPr lang="en-US" sz="1600" b="1"/>
              <a:t>Violet</a:t>
            </a:r>
          </a:p>
          <a:p>
            <a:pPr marL="0" indent="0">
              <a:spcBef>
                <a:spcPts val="400"/>
              </a:spcBef>
              <a:buNone/>
            </a:pPr>
            <a:r>
              <a:rPr lang="en-US" sz="1400"/>
              <a:t>Used for headers or data visualization.</a:t>
            </a:r>
          </a:p>
        </p:txBody>
      </p:sp>
      <p:sp>
        <p:nvSpPr>
          <p:cNvPr id="45" name="TextBox 44">
            <a:extLst>
              <a:ext uri="{FF2B5EF4-FFF2-40B4-BE49-F238E27FC236}">
                <a16:creationId xmlns:a16="http://schemas.microsoft.com/office/drawing/2014/main" id="{44A37A23-2F1D-9A3E-001E-7212638CC241}"/>
              </a:ext>
            </a:extLst>
          </p:cNvPr>
          <p:cNvSpPr txBox="1"/>
          <p:nvPr/>
        </p:nvSpPr>
        <p:spPr>
          <a:xfrm>
            <a:off x="7455262" y="4489966"/>
            <a:ext cx="3704420" cy="605294"/>
          </a:xfrm>
          <a:prstGeom prst="rect">
            <a:avLst/>
          </a:prstGeom>
          <a:noFill/>
        </p:spPr>
        <p:txBody>
          <a:bodyPr wrap="square" rtlCol="0">
            <a:noAutofit/>
          </a:bodyPr>
          <a:lstStyle/>
          <a:p>
            <a:pPr marL="0" indent="0">
              <a:spcBef>
                <a:spcPts val="1400"/>
              </a:spcBef>
              <a:buNone/>
            </a:pPr>
            <a:r>
              <a:rPr lang="en-US" sz="1600" b="1"/>
              <a:t>Bright Blue</a:t>
            </a:r>
          </a:p>
          <a:p>
            <a:pPr marL="0" indent="0">
              <a:spcBef>
                <a:spcPts val="400"/>
              </a:spcBef>
              <a:buNone/>
            </a:pPr>
            <a:r>
              <a:rPr lang="en-US" sz="1400"/>
              <a:t>Used for headers or data visualization.</a:t>
            </a:r>
          </a:p>
        </p:txBody>
      </p:sp>
      <p:sp>
        <p:nvSpPr>
          <p:cNvPr id="6" name="TextBox 5">
            <a:extLst>
              <a:ext uri="{FF2B5EF4-FFF2-40B4-BE49-F238E27FC236}">
                <a16:creationId xmlns:a16="http://schemas.microsoft.com/office/drawing/2014/main" id="{08AF42A2-A288-F6FB-9692-C3A5D9D8F638}"/>
              </a:ext>
            </a:extLst>
          </p:cNvPr>
          <p:cNvSpPr txBox="1"/>
          <p:nvPr/>
        </p:nvSpPr>
        <p:spPr>
          <a:xfrm>
            <a:off x="553438" y="346226"/>
            <a:ext cx="11085123" cy="618456"/>
          </a:xfrm>
          <a:prstGeom prst="rect">
            <a:avLst/>
          </a:prstGeom>
          <a:noFill/>
        </p:spPr>
        <p:txBody>
          <a:bodyPr wrap="square" lIns="0" rtlCol="0" anchor="ctr">
            <a:noAutofit/>
          </a:bodyPr>
          <a:lstStyle/>
          <a:p>
            <a:r>
              <a:rPr lang="en-US" sz="3200"/>
              <a:t>Color usage</a:t>
            </a:r>
          </a:p>
        </p:txBody>
      </p:sp>
      <p:sp>
        <p:nvSpPr>
          <p:cNvPr id="22" name="Slide Number Placeholder 5">
            <a:extLst>
              <a:ext uri="{FF2B5EF4-FFF2-40B4-BE49-F238E27FC236}">
                <a16:creationId xmlns:a16="http://schemas.microsoft.com/office/drawing/2014/main" id="{5F3E8D65-751D-60A9-567C-7F6484821AF6}"/>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1" name="Rectangle 20">
            <a:extLst>
              <a:ext uri="{FF2B5EF4-FFF2-40B4-BE49-F238E27FC236}">
                <a16:creationId xmlns:a16="http://schemas.microsoft.com/office/drawing/2014/main" id="{9E63A5F9-99C4-0543-8DDB-58DF6CC19ECE}"/>
              </a:ext>
            </a:extLst>
          </p:cNvPr>
          <p:cNvSpPr/>
          <p:nvPr userDrawn="1"/>
        </p:nvSpPr>
        <p:spPr>
          <a:xfrm>
            <a:off x="6827195" y="3662513"/>
            <a:ext cx="438253" cy="421030"/>
          </a:xfrm>
          <a:prstGeom prst="rect">
            <a:avLst/>
          </a:pr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23" name="TextBox 22">
            <a:extLst>
              <a:ext uri="{FF2B5EF4-FFF2-40B4-BE49-F238E27FC236}">
                <a16:creationId xmlns:a16="http://schemas.microsoft.com/office/drawing/2014/main" id="{F763F717-D5E0-964B-BBCC-8491A4F4C56A}"/>
              </a:ext>
            </a:extLst>
          </p:cNvPr>
          <p:cNvSpPr txBox="1"/>
          <p:nvPr userDrawn="1"/>
        </p:nvSpPr>
        <p:spPr>
          <a:xfrm>
            <a:off x="1675475" y="1748322"/>
            <a:ext cx="4420525" cy="820738"/>
          </a:xfrm>
          <a:prstGeom prst="rect">
            <a:avLst/>
          </a:prstGeom>
          <a:noFill/>
        </p:spPr>
        <p:txBody>
          <a:bodyPr wrap="square" rtlCol="0">
            <a:noAutofit/>
          </a:bodyPr>
          <a:lstStyle/>
          <a:p>
            <a:pPr marL="0" indent="0">
              <a:spcBef>
                <a:spcPts val="400"/>
              </a:spcBef>
              <a:buNone/>
            </a:pPr>
            <a:r>
              <a:rPr lang="en-US" sz="1600" b="1"/>
              <a:t>Black</a:t>
            </a:r>
          </a:p>
          <a:p>
            <a:pPr marL="0" indent="0">
              <a:spcBef>
                <a:spcPts val="400"/>
              </a:spcBef>
              <a:buNone/>
            </a:pPr>
            <a:r>
              <a:rPr lang="en-US" sz="1400"/>
              <a:t>Used for text throughout the presentation, headers or container backgrounds.</a:t>
            </a:r>
          </a:p>
        </p:txBody>
      </p:sp>
      <p:sp>
        <p:nvSpPr>
          <p:cNvPr id="24" name="Rectangle 23">
            <a:extLst>
              <a:ext uri="{FF2B5EF4-FFF2-40B4-BE49-F238E27FC236}">
                <a16:creationId xmlns:a16="http://schemas.microsoft.com/office/drawing/2014/main" id="{230FA652-8A49-8D46-AE20-15B16052AC0D}"/>
              </a:ext>
            </a:extLst>
          </p:cNvPr>
          <p:cNvSpPr/>
          <p:nvPr userDrawn="1"/>
        </p:nvSpPr>
        <p:spPr>
          <a:xfrm>
            <a:off x="6827194" y="4602250"/>
            <a:ext cx="438253" cy="421030"/>
          </a:xfrm>
          <a:prstGeom prst="rect">
            <a:avLst/>
          </a:prstGeom>
          <a:solidFill>
            <a:schemeClr val="accent4"/>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highlight>
                <a:srgbClr val="000000"/>
              </a:highlight>
              <a:uLnTx/>
              <a:uFillTx/>
            </a:endParaRPr>
          </a:p>
        </p:txBody>
      </p:sp>
      <p:sp>
        <p:nvSpPr>
          <p:cNvPr id="25" name="TextBox 24">
            <a:extLst>
              <a:ext uri="{FF2B5EF4-FFF2-40B4-BE49-F238E27FC236}">
                <a16:creationId xmlns:a16="http://schemas.microsoft.com/office/drawing/2014/main" id="{3F9D6784-DEAC-C54D-ADBA-46D7527DB102}"/>
              </a:ext>
            </a:extLst>
          </p:cNvPr>
          <p:cNvSpPr txBox="1"/>
          <p:nvPr userDrawn="1"/>
        </p:nvSpPr>
        <p:spPr>
          <a:xfrm>
            <a:off x="7455262" y="4489966"/>
            <a:ext cx="3704420" cy="605294"/>
          </a:xfrm>
          <a:prstGeom prst="rect">
            <a:avLst/>
          </a:prstGeom>
          <a:noFill/>
        </p:spPr>
        <p:txBody>
          <a:bodyPr wrap="square" rtlCol="0">
            <a:noAutofit/>
          </a:bodyPr>
          <a:lstStyle/>
          <a:p>
            <a:pPr marL="0" indent="0">
              <a:spcBef>
                <a:spcPts val="1400"/>
              </a:spcBef>
              <a:buNone/>
            </a:pPr>
            <a:r>
              <a:rPr lang="en-US" sz="1600" b="1"/>
              <a:t>Bright Blue</a:t>
            </a:r>
          </a:p>
          <a:p>
            <a:pPr marL="0" indent="0">
              <a:spcBef>
                <a:spcPts val="400"/>
              </a:spcBef>
              <a:buNone/>
            </a:pPr>
            <a:r>
              <a:rPr lang="en-US" sz="1400"/>
              <a:t>Used for headers or data visualization.</a:t>
            </a:r>
          </a:p>
        </p:txBody>
      </p:sp>
      <p:sp>
        <p:nvSpPr>
          <p:cNvPr id="26" name="TextBox 25">
            <a:extLst>
              <a:ext uri="{FF2B5EF4-FFF2-40B4-BE49-F238E27FC236}">
                <a16:creationId xmlns:a16="http://schemas.microsoft.com/office/drawing/2014/main" id="{4F6D8893-9C44-224E-AB80-8ED77B360E18}"/>
              </a:ext>
            </a:extLst>
          </p:cNvPr>
          <p:cNvSpPr txBox="1"/>
          <p:nvPr userDrawn="1"/>
        </p:nvSpPr>
        <p:spPr>
          <a:xfrm>
            <a:off x="553438" y="346226"/>
            <a:ext cx="11085123" cy="618456"/>
          </a:xfrm>
          <a:prstGeom prst="rect">
            <a:avLst/>
          </a:prstGeom>
          <a:noFill/>
        </p:spPr>
        <p:txBody>
          <a:bodyPr wrap="square" lIns="0" rtlCol="0" anchor="ctr">
            <a:noAutofit/>
          </a:bodyPr>
          <a:lstStyle/>
          <a:p>
            <a:r>
              <a:rPr lang="en-US" sz="3200"/>
              <a:t>Color usage</a:t>
            </a:r>
          </a:p>
        </p:txBody>
      </p:sp>
    </p:spTree>
    <p:extLst>
      <p:ext uri="{BB962C8B-B14F-4D97-AF65-F5344CB8AC3E}">
        <p14:creationId xmlns:p14="http://schemas.microsoft.com/office/powerpoint/2010/main" val="37370968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Legal Disclaimer">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6FEE54-BAF2-4712-FAFA-13677978E100}"/>
              </a:ext>
            </a:extLst>
          </p:cNvPr>
          <p:cNvSpPr txBox="1"/>
          <p:nvPr/>
        </p:nvSpPr>
        <p:spPr>
          <a:xfrm>
            <a:off x="553438" y="346226"/>
            <a:ext cx="11085123" cy="618456"/>
          </a:xfrm>
          <a:prstGeom prst="rect">
            <a:avLst/>
          </a:prstGeom>
          <a:noFill/>
        </p:spPr>
        <p:txBody>
          <a:bodyPr wrap="square" lIns="0" rtlCol="0" anchor="ctr">
            <a:noAutofit/>
          </a:bodyPr>
          <a:lstStyle/>
          <a:p>
            <a:r>
              <a:rPr lang="en-US" sz="3200"/>
              <a:t>Rocket presentation disclaimer</a:t>
            </a:r>
          </a:p>
        </p:txBody>
      </p:sp>
      <p:sp>
        <p:nvSpPr>
          <p:cNvPr id="8" name="TextBox 7">
            <a:extLst>
              <a:ext uri="{FF2B5EF4-FFF2-40B4-BE49-F238E27FC236}">
                <a16:creationId xmlns:a16="http://schemas.microsoft.com/office/drawing/2014/main" id="{59ABA7E3-26A2-A734-780C-156E8E27F54B}"/>
              </a:ext>
            </a:extLst>
          </p:cNvPr>
          <p:cNvSpPr txBox="1"/>
          <p:nvPr/>
        </p:nvSpPr>
        <p:spPr>
          <a:xfrm>
            <a:off x="578163" y="1254225"/>
            <a:ext cx="11045801" cy="4133439"/>
          </a:xfrm>
          <a:prstGeom prst="rect">
            <a:avLst/>
          </a:prstGeom>
          <a:noFill/>
        </p:spPr>
        <p:txBody>
          <a:bodyPr wrap="square" lIns="0" rtlCol="0">
            <a:noAutofit/>
          </a:bodyPr>
          <a:lstStyle/>
          <a:p>
            <a:pPr>
              <a:lnSpc>
                <a:spcPct val="120000"/>
              </a:lnSpc>
            </a:pPr>
            <a:r>
              <a:rPr lang="en-US" sz="1100"/>
              <a:t>THE INFORMATION CONTAINED IN THIS PRESENTATION IS PROVIDED FOR INFORMATIONAL PURPOSES ONLY. WHILE EFFORTS WERE MADE TO VERIFY THE COMPLETENESS AND ACCURACY OF THE INFORMATION CONTAINED IN THIS PRESENTATION, IT IS PROVIDED “AS IS” WITHOUT WARRANTY OF ANY KIND, EXPRESS OR IMPLIED. IN ADDITION, THIS INFORMATION IS BASED ON ROCKET’S CURRENT PRODUCT PLANS AND STRATEGY, WHICH ARE SUBJECT TO CHANGE BY ROCKET WITHOUT NOTICE. ROCKET SHALL NOT BE RESPONSIBLE FOR ANY DAMAGES ARISING OUT OF THE USE OF, OR OTHERWISE RELATED TO, THIS PRESENTATION OR NAY OTHER DOCUMENTATION. NOTHING CONTAINED IN THIS PRESENTATION IS INTENDED TO, NOR SHALL HAVE THE EFFECT OF, CREATING ANY WARRANTIES OR REPRESENTATIONS FROM ROCKET (OR ITS SUPPLIERS OR LICENSORS), OR ALTERING THE TERMS AND CONDITIONS OF ANY AGREEMENT OR LICENSE GOVERNING THE USE OF ROCKET PRODUCTS OR SOFTWARE. </a:t>
            </a:r>
          </a:p>
          <a:p>
            <a:pPr>
              <a:lnSpc>
                <a:spcPct val="120000"/>
              </a:lnSpc>
            </a:pPr>
            <a:endParaRPr lang="en-US" sz="1100"/>
          </a:p>
          <a:p>
            <a:pPr>
              <a:lnSpc>
                <a:spcPct val="120000"/>
              </a:lnSpc>
            </a:pPr>
            <a:r>
              <a:rPr lang="en-US" sz="1100"/>
              <a:t>Rocket’s statements regarding its plans, directions, and intent are subject to change or withdrawal without notice at Rocket’s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out sole discretion.</a:t>
            </a:r>
          </a:p>
          <a:p>
            <a:pPr>
              <a:lnSpc>
                <a:spcPct val="120000"/>
              </a:lnSpc>
            </a:pPr>
            <a:endParaRPr lang="en-US" sz="1100"/>
          </a:p>
          <a:p>
            <a:pPr>
              <a:lnSpc>
                <a:spcPct val="120000"/>
              </a:lnSpc>
            </a:pPr>
            <a:r>
              <a:rPr lang="en-US" sz="1100"/>
              <a:t>Rocket and Rocket logo are trademarks of Rocket Software Inc. (“Rocket Software”), registered in many jurisdictions worldwide. Other product and service names might be trademarks of Rocket Software or other companies. A current list of other Rocket Software-owned trademarks and guidelines of the permitted use are available at https://</a:t>
            </a:r>
            <a:r>
              <a:rPr lang="en-US" sz="1100" err="1"/>
              <a:t>www.rocketsoftware.com</a:t>
            </a:r>
            <a:r>
              <a:rPr lang="en-US" sz="1100"/>
              <a:t>/company/legal/trademarks</a:t>
            </a:r>
          </a:p>
          <a:p>
            <a:pPr>
              <a:lnSpc>
                <a:spcPct val="120000"/>
              </a:lnSpc>
            </a:pPr>
            <a:endParaRPr lang="en-US" sz="1100"/>
          </a:p>
          <a:p>
            <a:pPr>
              <a:lnSpc>
                <a:spcPct val="120000"/>
              </a:lnSpc>
            </a:pPr>
            <a:r>
              <a:rPr lang="en-US" sz="1100"/>
              <a:t>Other company, product, or service names may be trademarks or service marks of others.</a:t>
            </a:r>
          </a:p>
          <a:p>
            <a:pPr>
              <a:lnSpc>
                <a:spcPct val="120000"/>
              </a:lnSpc>
            </a:pPr>
            <a:r>
              <a:rPr lang="en-US" sz="1100"/>
              <a:t>© 2023 Rocket Software Inc. or its affiliates. All rights reserved.</a:t>
            </a:r>
          </a:p>
        </p:txBody>
      </p:sp>
      <p:pic>
        <p:nvPicPr>
          <p:cNvPr id="10" name="Picture 9">
            <a:extLst>
              <a:ext uri="{FF2B5EF4-FFF2-40B4-BE49-F238E27FC236}">
                <a16:creationId xmlns:a16="http://schemas.microsoft.com/office/drawing/2014/main" id="{8BF936B8-AB28-8517-8E86-FF83FCF25014}"/>
              </a:ext>
            </a:extLst>
          </p:cNvPr>
          <p:cNvPicPr>
            <a:picLocks noChangeAspect="1"/>
          </p:cNvPicPr>
          <p:nvPr/>
        </p:nvPicPr>
        <p:blipFill>
          <a:blip r:embed="rId2"/>
          <a:stretch>
            <a:fillRect/>
          </a:stretch>
        </p:blipFill>
        <p:spPr>
          <a:xfrm flipV="1">
            <a:off x="553438" y="1057712"/>
            <a:ext cx="11085123" cy="45719"/>
          </a:xfrm>
          <a:prstGeom prst="rect">
            <a:avLst/>
          </a:prstGeom>
        </p:spPr>
      </p:pic>
      <p:sp>
        <p:nvSpPr>
          <p:cNvPr id="6" name="Slide Number Placeholder 5">
            <a:extLst>
              <a:ext uri="{FF2B5EF4-FFF2-40B4-BE49-F238E27FC236}">
                <a16:creationId xmlns:a16="http://schemas.microsoft.com/office/drawing/2014/main" id="{BA34B9AE-299D-9E7B-860C-F55F95BE9764}"/>
              </a:ext>
            </a:extLst>
          </p:cNvPr>
          <p:cNvSpPr>
            <a:spLocks noGrp="1"/>
          </p:cNvSpPr>
          <p:nvPr>
            <p:ph type="sldNum" sz="quarter" idx="4"/>
          </p:nvPr>
        </p:nvSpPr>
        <p:spPr>
          <a:xfrm>
            <a:off x="45720" y="6356350"/>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9" name="TextBox 8">
            <a:extLst>
              <a:ext uri="{FF2B5EF4-FFF2-40B4-BE49-F238E27FC236}">
                <a16:creationId xmlns:a16="http://schemas.microsoft.com/office/drawing/2014/main" id="{26732A67-3913-9442-B5BB-D46D5CAFE64E}"/>
              </a:ext>
            </a:extLst>
          </p:cNvPr>
          <p:cNvSpPr txBox="1"/>
          <p:nvPr userDrawn="1"/>
        </p:nvSpPr>
        <p:spPr>
          <a:xfrm>
            <a:off x="553438" y="346226"/>
            <a:ext cx="11085123" cy="618456"/>
          </a:xfrm>
          <a:prstGeom prst="rect">
            <a:avLst/>
          </a:prstGeom>
          <a:noFill/>
        </p:spPr>
        <p:txBody>
          <a:bodyPr wrap="square" lIns="0" rtlCol="0" anchor="ctr">
            <a:noAutofit/>
          </a:bodyPr>
          <a:lstStyle/>
          <a:p>
            <a:r>
              <a:rPr lang="en-US" sz="3200"/>
              <a:t>Rocket presentation disclaimer</a:t>
            </a:r>
          </a:p>
        </p:txBody>
      </p:sp>
      <p:sp>
        <p:nvSpPr>
          <p:cNvPr id="11" name="TextBox 10">
            <a:extLst>
              <a:ext uri="{FF2B5EF4-FFF2-40B4-BE49-F238E27FC236}">
                <a16:creationId xmlns:a16="http://schemas.microsoft.com/office/drawing/2014/main" id="{B4D9319C-9A95-5B42-B351-5D75A3FBF576}"/>
              </a:ext>
            </a:extLst>
          </p:cNvPr>
          <p:cNvSpPr txBox="1"/>
          <p:nvPr userDrawn="1"/>
        </p:nvSpPr>
        <p:spPr>
          <a:xfrm>
            <a:off x="578163" y="1254225"/>
            <a:ext cx="11045801" cy="4133439"/>
          </a:xfrm>
          <a:prstGeom prst="rect">
            <a:avLst/>
          </a:prstGeom>
          <a:noFill/>
        </p:spPr>
        <p:txBody>
          <a:bodyPr wrap="square" lIns="0" rtlCol="0">
            <a:noAutofit/>
          </a:bodyPr>
          <a:lstStyle/>
          <a:p>
            <a:pPr>
              <a:lnSpc>
                <a:spcPct val="120000"/>
              </a:lnSpc>
            </a:pPr>
            <a:r>
              <a:rPr lang="en-US" sz="1100"/>
              <a:t>THE INFORMATION CONTAINED IN THIS PRESENTATION IS PROVIDED FOR INFORMATIONAL PURPOSES ONLY. WHILE EFFORTS WERE MADE TO VERIFY THE COMPLETENESS AND ACCURACY OF THE INFORMATION CONTAINED IN THIS PRESENTATION, IT IS PROVIDED “AS IS” WITHOUT WARRANTY OF ANY KIND, EXPRESS OR IMPLIED. IN ADDITION, THIS INFORMATION IS BASED ON ROCKET’S CURRENT PRODUCT PLANS AND STRATEGY, WHICH ARE SUBJECT TO CHANGE BY ROCKET WITHOUT NOTICE. ROCKET SHALL NOT BE RESPONSIBLE FOR ANY DAMAGES ARISING OUT OF THE USE OF, OR OTHERWISE RELATED TO, THIS PRESENTATION OR NAY OTHER DOCUMENTATION. NOTHING CONTAINED IN THIS PRESENTATION IS INTENDED TO, NOR SHALL HAVE THE EFFECT OF, CREATING ANY WARRANTIES OR REPRESENTATIONS FROM ROCKET (OR ITS SUPPLIERS OR LICENSORS), OR ALTERING THE TERMS AND CONDITIONS OF ANY AGREEMENT OR LICENSE GOVERNING THE USE OF ROCKET PRODUCTS OR SOFTWARE. </a:t>
            </a:r>
          </a:p>
          <a:p>
            <a:pPr>
              <a:lnSpc>
                <a:spcPct val="120000"/>
              </a:lnSpc>
            </a:pPr>
            <a:endParaRPr lang="en-US" sz="1100"/>
          </a:p>
          <a:p>
            <a:pPr>
              <a:lnSpc>
                <a:spcPct val="120000"/>
              </a:lnSpc>
            </a:pPr>
            <a:r>
              <a:rPr lang="en-US" sz="1100"/>
              <a:t>Rocket’s statements regarding its plans, directions, and intent are subject to change or withdrawal without notice at Rocket’s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out sole discretion.</a:t>
            </a:r>
          </a:p>
          <a:p>
            <a:pPr>
              <a:lnSpc>
                <a:spcPct val="120000"/>
              </a:lnSpc>
            </a:pPr>
            <a:endParaRPr lang="en-US" sz="1100"/>
          </a:p>
          <a:p>
            <a:pPr>
              <a:lnSpc>
                <a:spcPct val="120000"/>
              </a:lnSpc>
            </a:pPr>
            <a:r>
              <a:rPr lang="en-US" sz="1100"/>
              <a:t>Rocket and Rocket logo are trademarks of Rocket Software Inc. (“Rocket Software”), registered in many jurisdictions worldwide. Other product and service names might be trademarks of Rocket Software or other companies. A current list of other Rocket Software-owned trademarks and guidelines of the permitted use are available at https://</a:t>
            </a:r>
            <a:r>
              <a:rPr lang="en-US" sz="1100" err="1"/>
              <a:t>www.rocketsoftware.com</a:t>
            </a:r>
            <a:r>
              <a:rPr lang="en-US" sz="1100"/>
              <a:t>/company/legal/trademarks</a:t>
            </a:r>
          </a:p>
          <a:p>
            <a:pPr>
              <a:lnSpc>
                <a:spcPct val="120000"/>
              </a:lnSpc>
            </a:pPr>
            <a:endParaRPr lang="en-US" sz="1100"/>
          </a:p>
          <a:p>
            <a:pPr>
              <a:lnSpc>
                <a:spcPct val="120000"/>
              </a:lnSpc>
            </a:pPr>
            <a:r>
              <a:rPr lang="en-US" sz="1100"/>
              <a:t>Other company, product, or service names may be trademarks or service marks of others.</a:t>
            </a:r>
          </a:p>
          <a:p>
            <a:pPr>
              <a:lnSpc>
                <a:spcPct val="120000"/>
              </a:lnSpc>
            </a:pPr>
            <a:r>
              <a:rPr lang="en-US" sz="1100"/>
              <a:t>© 2023 Rocket Software Inc. or its affiliates. All rights reserved.</a:t>
            </a:r>
          </a:p>
        </p:txBody>
      </p:sp>
    </p:spTree>
    <p:extLst>
      <p:ext uri="{BB962C8B-B14F-4D97-AF65-F5344CB8AC3E}">
        <p14:creationId xmlns:p14="http://schemas.microsoft.com/office/powerpoint/2010/main" val="27134815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_DividerSlide_1">
    <p:spTree>
      <p:nvGrpSpPr>
        <p:cNvPr id="1" name=""/>
        <p:cNvGrpSpPr/>
        <p:nvPr/>
      </p:nvGrpSpPr>
      <p:grpSpPr>
        <a:xfrm>
          <a:off x="0" y="0"/>
          <a:ext cx="0" cy="0"/>
          <a:chOff x="0" y="0"/>
          <a:chExt cx="0" cy="0"/>
        </a:xfrm>
      </p:grpSpPr>
      <p:pic>
        <p:nvPicPr>
          <p:cNvPr id="26" name="Picture Placeholder 7">
            <a:extLst>
              <a:ext uri="{FF2B5EF4-FFF2-40B4-BE49-F238E27FC236}">
                <a16:creationId xmlns:a16="http://schemas.microsoft.com/office/drawing/2014/main" id="{C9459F8F-6C3C-9E45-B6E6-047FFDFAA42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9000"/>
                    </a14:imgEffect>
                  </a14:imgLayer>
                </a14:imgProps>
              </a:ext>
            </a:extLst>
          </a:blip>
          <a:srcRect l="3568" r="3568"/>
          <a:stretch/>
        </p:blipFill>
        <p:spPr>
          <a:xfrm>
            <a:off x="334915" y="0"/>
            <a:ext cx="11857085" cy="6858000"/>
          </a:xfrm>
          <a:prstGeom prst="rect">
            <a:avLst/>
          </a:prstGeom>
        </p:spPr>
      </p:pic>
      <p:sp>
        <p:nvSpPr>
          <p:cNvPr id="25" name="Rectangle 24">
            <a:extLst>
              <a:ext uri="{FF2B5EF4-FFF2-40B4-BE49-F238E27FC236}">
                <a16:creationId xmlns:a16="http://schemas.microsoft.com/office/drawing/2014/main" id="{29A8BAB4-B16B-EA45-87AC-FB99E3CADB5D}"/>
              </a:ext>
            </a:extLst>
          </p:cNvPr>
          <p:cNvSpPr/>
          <p:nvPr userDrawn="1"/>
        </p:nvSpPr>
        <p:spPr>
          <a:xfrm>
            <a:off x="0" y="0"/>
            <a:ext cx="33491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EBEE9AF-FB11-4745-AD0B-57DD5E27E947}"/>
              </a:ext>
            </a:extLst>
          </p:cNvPr>
          <p:cNvSpPr>
            <a:spLocks noGrp="1"/>
          </p:cNvSpPr>
          <p:nvPr>
            <p:ph type="body" sz="quarter" idx="10" hasCustomPrompt="1"/>
          </p:nvPr>
        </p:nvSpPr>
        <p:spPr>
          <a:xfrm>
            <a:off x="1086521" y="2059769"/>
            <a:ext cx="10435553" cy="2679439"/>
          </a:xfrm>
          <a:prstGeom prst="rect">
            <a:avLst/>
          </a:prstGeom>
        </p:spPr>
        <p:txBody>
          <a:bodyPr/>
          <a:lstStyle>
            <a:lvl1pPr>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divider slide title</a:t>
            </a:r>
          </a:p>
        </p:txBody>
      </p:sp>
      <p:sp>
        <p:nvSpPr>
          <p:cNvPr id="27" name="Rectangle 26">
            <a:extLst>
              <a:ext uri="{FF2B5EF4-FFF2-40B4-BE49-F238E27FC236}">
                <a16:creationId xmlns:a16="http://schemas.microsoft.com/office/drawing/2014/main" id="{4C6C9D5D-7B96-9141-B626-6472A137FA6F}"/>
              </a:ext>
            </a:extLst>
          </p:cNvPr>
          <p:cNvSpPr/>
          <p:nvPr userDrawn="1"/>
        </p:nvSpPr>
        <p:spPr>
          <a:xfrm>
            <a:off x="340263" y="0"/>
            <a:ext cx="334915"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8A5D629-85C8-6E4E-A23F-764D1CCBD699}"/>
              </a:ext>
            </a:extLst>
          </p:cNvPr>
          <p:cNvSpPr/>
          <p:nvPr userDrawn="1"/>
        </p:nvSpPr>
        <p:spPr>
          <a:xfrm>
            <a:off x="0" y="6112564"/>
            <a:ext cx="12192000" cy="7454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C2780B1-CB81-954F-B603-6A3539103376}"/>
              </a:ext>
            </a:extLst>
          </p:cNvPr>
          <p:cNvGrpSpPr/>
          <p:nvPr userDrawn="1"/>
        </p:nvGrpSpPr>
        <p:grpSpPr>
          <a:xfrm>
            <a:off x="374362" y="6317267"/>
            <a:ext cx="1885250" cy="307954"/>
            <a:chOff x="4271970" y="6317268"/>
            <a:chExt cx="1885250" cy="307954"/>
          </a:xfrm>
        </p:grpSpPr>
        <p:pic>
          <p:nvPicPr>
            <p:cNvPr id="13" name="Graphic 12">
              <a:extLst>
                <a:ext uri="{FF2B5EF4-FFF2-40B4-BE49-F238E27FC236}">
                  <a16:creationId xmlns:a16="http://schemas.microsoft.com/office/drawing/2014/main" id="{74EFA3C0-3E35-3245-8A3F-D1DC2DA1FF27}"/>
                </a:ext>
              </a:extLst>
            </p:cNvPr>
            <p:cNvPicPr>
              <a:picLocks noChangeAspect="1"/>
            </p:cNvPicPr>
            <p:nvPr userDrawn="1"/>
          </p:nvPicPr>
          <p:blipFill>
            <a:blip r:embed="rId4">
              <a:clrChange>
                <a:clrFrom>
                  <a:srgbClr val="FFFFFF">
                    <a:alpha val="0"/>
                  </a:srgbClr>
                </a:clrFrom>
                <a:clrTo>
                  <a:srgbClr val="FFFFFF">
                    <a:alpha val="0"/>
                  </a:srgbClr>
                </a:clrTo>
              </a:clrChange>
              <a:extLst>
                <a:ext uri="{96DAC541-7B7A-43D3-8B79-37D633B846F1}">
                  <asvg:svgBlip xmlns:asvg="http://schemas.microsoft.com/office/drawing/2016/SVG/main" r:embed="rId5"/>
                </a:ext>
              </a:extLst>
            </a:blip>
            <a:stretch>
              <a:fillRect/>
            </a:stretch>
          </p:blipFill>
          <p:spPr>
            <a:xfrm>
              <a:off x="4271970" y="6348007"/>
              <a:ext cx="623734" cy="277215"/>
            </a:xfrm>
            <a:prstGeom prst="rect">
              <a:avLst/>
            </a:prstGeom>
          </p:spPr>
        </p:pic>
        <p:cxnSp>
          <p:nvCxnSpPr>
            <p:cNvPr id="17" name="Straight Connector 16">
              <a:extLst>
                <a:ext uri="{FF2B5EF4-FFF2-40B4-BE49-F238E27FC236}">
                  <a16:creationId xmlns:a16="http://schemas.microsoft.com/office/drawing/2014/main" id="{C668DC0A-72B8-B74B-B821-51BF76073B8D}"/>
                </a:ext>
              </a:extLst>
            </p:cNvPr>
            <p:cNvCxnSpPr/>
            <p:nvPr userDrawn="1"/>
          </p:nvCxnSpPr>
          <p:spPr>
            <a:xfrm>
              <a:off x="4987584" y="6348007"/>
              <a:ext cx="0" cy="26030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75A34408-E06D-1B4F-B0D8-69BE9FEE03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136733" y="6317268"/>
              <a:ext cx="1020487" cy="300986"/>
            </a:xfrm>
            <a:prstGeom prst="rect">
              <a:avLst/>
            </a:prstGeom>
          </p:spPr>
        </p:pic>
      </p:grpSp>
    </p:spTree>
    <p:extLst>
      <p:ext uri="{BB962C8B-B14F-4D97-AF65-F5344CB8AC3E}">
        <p14:creationId xmlns:p14="http://schemas.microsoft.com/office/powerpoint/2010/main" val="89413799"/>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_ContentSlides_Bullets">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F0422865-1D48-A647-BE5E-3E072F37C55C}"/>
              </a:ext>
            </a:extLst>
          </p:cNvPr>
          <p:cNvSpPr>
            <a:spLocks noGrp="1"/>
          </p:cNvSpPr>
          <p:nvPr>
            <p:ph idx="1"/>
          </p:nvPr>
        </p:nvSpPr>
        <p:spPr>
          <a:xfrm>
            <a:off x="571500" y="1225851"/>
            <a:ext cx="11049000" cy="4548784"/>
          </a:xfrm>
          <a:prstGeom prst="rect">
            <a:avLst/>
          </a:prstGeom>
        </p:spPr>
        <p:txBody>
          <a:bodyPr vert="horz" lIns="91440" tIns="45720" rIns="91440" bIns="45720" rtlCol="0">
            <a:normAutofit/>
          </a:bodyPr>
          <a:lstStyle>
            <a:lvl1pPr>
              <a:buNone/>
              <a:defRPr sz="2600" b="0" i="0">
                <a:solidFill>
                  <a:schemeClr val="tx1"/>
                </a:solidFill>
                <a:latin typeface="Arial" panose="020B0604020202020204" pitchFamily="34" charset="0"/>
                <a:cs typeface="Arial" panose="020B0604020202020204" pitchFamily="34" charset="0"/>
              </a:defRPr>
            </a:lvl1pPr>
            <a:lvl2pPr>
              <a:defRPr b="0" i="0">
                <a:solidFill>
                  <a:schemeClr val="tx1"/>
                </a:solidFill>
                <a:latin typeface="Arial" panose="020B0604020202020204" pitchFamily="34" charset="0"/>
                <a:cs typeface="Arial" panose="020B0604020202020204" pitchFamily="34" charset="0"/>
              </a:defRPr>
            </a:lvl2pPr>
            <a:lvl3pPr>
              <a:defRPr b="0" i="0">
                <a:solidFill>
                  <a:schemeClr val="tx1"/>
                </a:solidFill>
                <a:latin typeface="Arial" panose="020B0604020202020204" pitchFamily="34" charset="0"/>
                <a:cs typeface="Arial" panose="020B0604020202020204" pitchFamily="34" charset="0"/>
              </a:defRPr>
            </a:lvl3pPr>
            <a:lvl4pPr>
              <a:defRPr b="0" i="0">
                <a:solidFill>
                  <a:schemeClr val="tx1"/>
                </a:solidFill>
                <a:latin typeface="Arial" panose="020B0604020202020204" pitchFamily="34" charset="0"/>
                <a:cs typeface="Arial" panose="020B0604020202020204" pitchFamily="34" charset="0"/>
              </a:defRPr>
            </a:lvl4pPr>
            <a:lvl5pPr>
              <a:defRPr b="0" i="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a:extLst>
              <a:ext uri="{FF2B5EF4-FFF2-40B4-BE49-F238E27FC236}">
                <a16:creationId xmlns:a16="http://schemas.microsoft.com/office/drawing/2014/main" id="{CDB336C8-4FAB-D84C-8C77-0EA1D3DCE6EE}"/>
              </a:ext>
            </a:extLst>
          </p:cNvPr>
          <p:cNvSpPr>
            <a:spLocks noGrp="1"/>
          </p:cNvSpPr>
          <p:nvPr>
            <p:ph type="body" sz="quarter" idx="25" hasCustomPrompt="1"/>
          </p:nvPr>
        </p:nvSpPr>
        <p:spPr>
          <a:xfrm>
            <a:off x="571499" y="333376"/>
            <a:ext cx="11050967" cy="693980"/>
          </a:xfrm>
          <a:prstGeom prst="rect">
            <a:avLst/>
          </a:prstGeom>
        </p:spPr>
        <p:txBody>
          <a:bodyPr/>
          <a:lstStyle>
            <a:lvl1pPr marL="0" indent="0">
              <a:buNone/>
              <a:defRPr sz="3600" b="1">
                <a:solidFill>
                  <a:schemeClr val="tx1"/>
                </a:solidFill>
              </a:defRPr>
            </a:lvl1pPr>
            <a:lvl2pPr marL="0" indent="0">
              <a:buNone/>
              <a:defRPr b="0">
                <a:solidFill>
                  <a:schemeClr val="tx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GB" dirty="0"/>
              <a:t>Title goes here</a:t>
            </a:r>
          </a:p>
        </p:txBody>
      </p:sp>
    </p:spTree>
    <p:extLst>
      <p:ext uri="{BB962C8B-B14F-4D97-AF65-F5344CB8AC3E}">
        <p14:creationId xmlns:p14="http://schemas.microsoft.com/office/powerpoint/2010/main" val="25918697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28B0736-C3B4-7CB3-4DCC-28B83FBFA154}"/>
              </a:ext>
            </a:extLst>
          </p:cNvPr>
          <p:cNvSpPr>
            <a:spLocks noGrp="1"/>
          </p:cNvSpPr>
          <p:nvPr>
            <p:ph type="body" sz="quarter" idx="10"/>
          </p:nvPr>
        </p:nvSpPr>
        <p:spPr>
          <a:xfrm>
            <a:off x="331788" y="2729345"/>
            <a:ext cx="11514137" cy="283960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a:extLst>
              <a:ext uri="{FF2B5EF4-FFF2-40B4-BE49-F238E27FC236}">
                <a16:creationId xmlns:a16="http://schemas.microsoft.com/office/drawing/2014/main" id="{A81367B6-B417-7872-A1BF-FE1D3217760D}"/>
              </a:ext>
            </a:extLst>
          </p:cNvPr>
          <p:cNvSpPr>
            <a:spLocks noGrp="1"/>
          </p:cNvSpPr>
          <p:nvPr>
            <p:ph type="body" sz="quarter" idx="11" hasCustomPrompt="1"/>
          </p:nvPr>
        </p:nvSpPr>
        <p:spPr>
          <a:xfrm>
            <a:off x="338931" y="1289050"/>
            <a:ext cx="11514137" cy="1218623"/>
          </a:xfrm>
          <a:prstGeom prst="rect">
            <a:avLst/>
          </a:prstGeom>
        </p:spPr>
        <p:txBody>
          <a:bodyPr/>
          <a:lstStyle>
            <a:lvl1pPr marL="0" indent="0">
              <a:buNone/>
              <a:defRPr/>
            </a:lvl1pPr>
          </a:lstStyle>
          <a:p>
            <a:pPr lvl="0"/>
            <a:r>
              <a:rPr lang="en-GB" dirty="0"/>
              <a:t>Slide Title </a:t>
            </a:r>
          </a:p>
        </p:txBody>
      </p:sp>
      <p:pic>
        <p:nvPicPr>
          <p:cNvPr id="2" name="Picture 1" descr="A blue and black background&#10;&#10;AI-generated content may be incorrect.">
            <a:extLst>
              <a:ext uri="{FF2B5EF4-FFF2-40B4-BE49-F238E27FC236}">
                <a16:creationId xmlns:a16="http://schemas.microsoft.com/office/drawing/2014/main" id="{10A7C420-C757-2BDA-57BF-CB9A68D925C0}"/>
              </a:ext>
            </a:extLst>
          </p:cNvPr>
          <p:cNvPicPr/>
          <p:nvPr userDrawn="1"/>
        </p:nvPicPr>
        <p:blipFill>
          <a:blip r:embed="rId2"/>
          <a:stretch>
            <a:fillRect/>
          </a:stretch>
        </p:blipFill>
        <p:spPr>
          <a:xfrm>
            <a:off x="-4418" y="2535621"/>
            <a:ext cx="12196417" cy="4343399"/>
          </a:xfrm>
          <a:prstGeom prst="rect">
            <a:avLst/>
          </a:prstGeom>
        </p:spPr>
      </p:pic>
      <p:pic>
        <p:nvPicPr>
          <p:cNvPr id="3" name="Graphic 2">
            <a:extLst>
              <a:ext uri="{FF2B5EF4-FFF2-40B4-BE49-F238E27FC236}">
                <a16:creationId xmlns:a16="http://schemas.microsoft.com/office/drawing/2014/main" id="{8AA4D954-5403-4E19-47AF-D87EE588C4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62538" y="240030"/>
            <a:ext cx="758952" cy="758952"/>
          </a:xfrm>
          <a:prstGeom prst="rect">
            <a:avLst/>
          </a:prstGeom>
        </p:spPr>
      </p:pic>
    </p:spTree>
    <p:extLst>
      <p:ext uri="{BB962C8B-B14F-4D97-AF65-F5344CB8AC3E}">
        <p14:creationId xmlns:p14="http://schemas.microsoft.com/office/powerpoint/2010/main" val="41991334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17" Type="http://schemas.openxmlformats.org/officeDocument/2006/relationships/image" Target="../media/image5.svg"/><Relationship Id="rId2" Type="http://schemas.openxmlformats.org/officeDocument/2006/relationships/slideLayout" Target="../slideLayouts/slideLayout4.xml"/><Relationship Id="rId16"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hyperlink" Target="http://www.ibm.com/legal/copytrade.shtml" TargetMode="Externa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84" Type="http://schemas.openxmlformats.org/officeDocument/2006/relationships/slideLayout" Target="../slideLayouts/slideLayout97.xml"/><Relationship Id="rId89" Type="http://schemas.openxmlformats.org/officeDocument/2006/relationships/image" Target="../media/image10.svg"/><Relationship Id="rId16" Type="http://schemas.openxmlformats.org/officeDocument/2006/relationships/slideLayout" Target="../slideLayouts/slideLayout29.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5" Type="http://schemas.openxmlformats.org/officeDocument/2006/relationships/slideLayout" Target="../slideLayouts/slideLayout18.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77" Type="http://schemas.openxmlformats.org/officeDocument/2006/relationships/slideLayout" Target="../slideLayouts/slideLayout90.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slideLayout" Target="../slideLayouts/slideLayout93.xml"/><Relationship Id="rId85" Type="http://schemas.openxmlformats.org/officeDocument/2006/relationships/slideLayout" Target="../slideLayouts/slideLayout98.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83" Type="http://schemas.openxmlformats.org/officeDocument/2006/relationships/slideLayout" Target="../slideLayouts/slideLayout96.xml"/><Relationship Id="rId88"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81" Type="http://schemas.openxmlformats.org/officeDocument/2006/relationships/slideLayout" Target="../slideLayouts/slideLayout94.xml"/><Relationship Id="rId86" Type="http://schemas.openxmlformats.org/officeDocument/2006/relationships/slideLayout" Target="../slideLayouts/slideLayout99.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 Id="rId87" Type="http://schemas.openxmlformats.org/officeDocument/2006/relationships/theme" Target="../theme/theme3.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1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25.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84" Type="http://schemas.openxmlformats.org/officeDocument/2006/relationships/slideLayout" Target="../slideLayouts/slideLayout183.xml"/><Relationship Id="rId89" Type="http://schemas.openxmlformats.org/officeDocument/2006/relationships/image" Target="../media/image9.png"/><Relationship Id="rId16" Type="http://schemas.openxmlformats.org/officeDocument/2006/relationships/slideLayout" Target="../slideLayouts/slideLayout115.xml"/><Relationship Id="rId11" Type="http://schemas.openxmlformats.org/officeDocument/2006/relationships/slideLayout" Target="../slideLayouts/slideLayout110.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74" Type="http://schemas.openxmlformats.org/officeDocument/2006/relationships/slideLayout" Target="../slideLayouts/slideLayout173.xml"/><Relationship Id="rId79" Type="http://schemas.openxmlformats.org/officeDocument/2006/relationships/slideLayout" Target="../slideLayouts/slideLayout178.xml"/><Relationship Id="rId5" Type="http://schemas.openxmlformats.org/officeDocument/2006/relationships/slideLayout" Target="../slideLayouts/slideLayout104.xml"/><Relationship Id="rId90" Type="http://schemas.openxmlformats.org/officeDocument/2006/relationships/image" Target="../media/image10.svg"/><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slideLayout" Target="../slideLayouts/slideLayout155.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77" Type="http://schemas.openxmlformats.org/officeDocument/2006/relationships/slideLayout" Target="../slideLayouts/slideLayout176.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80" Type="http://schemas.openxmlformats.org/officeDocument/2006/relationships/slideLayout" Target="../slideLayouts/slideLayout179.xml"/><Relationship Id="rId85" Type="http://schemas.openxmlformats.org/officeDocument/2006/relationships/slideLayout" Target="../slideLayouts/slideLayout184.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59" Type="http://schemas.openxmlformats.org/officeDocument/2006/relationships/slideLayout" Target="../slideLayouts/slideLayout158.xml"/><Relationship Id="rId67" Type="http://schemas.openxmlformats.org/officeDocument/2006/relationships/slideLayout" Target="../slideLayouts/slideLayout166.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62" Type="http://schemas.openxmlformats.org/officeDocument/2006/relationships/slideLayout" Target="../slideLayouts/slideLayout161.xml"/><Relationship Id="rId70" Type="http://schemas.openxmlformats.org/officeDocument/2006/relationships/slideLayout" Target="../slideLayouts/slideLayout169.xml"/><Relationship Id="rId75" Type="http://schemas.openxmlformats.org/officeDocument/2006/relationships/slideLayout" Target="../slideLayouts/slideLayout174.xml"/><Relationship Id="rId83" Type="http://schemas.openxmlformats.org/officeDocument/2006/relationships/slideLayout" Target="../slideLayouts/slideLayout182.xml"/><Relationship Id="rId88" Type="http://schemas.openxmlformats.org/officeDocument/2006/relationships/theme" Target="../theme/theme4.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slideLayout" Target="../slideLayouts/slideLayout15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slideLayout" Target="../slideLayouts/slideLayout172.xml"/><Relationship Id="rId78" Type="http://schemas.openxmlformats.org/officeDocument/2006/relationships/slideLayout" Target="../slideLayouts/slideLayout177.xml"/><Relationship Id="rId81" Type="http://schemas.openxmlformats.org/officeDocument/2006/relationships/slideLayout" Target="../slideLayouts/slideLayout180.xml"/><Relationship Id="rId86" Type="http://schemas.openxmlformats.org/officeDocument/2006/relationships/slideLayout" Target="../slideLayouts/slideLayout185.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6" Type="http://schemas.openxmlformats.org/officeDocument/2006/relationships/slideLayout" Target="../slideLayouts/slideLayout175.xml"/><Relationship Id="rId7" Type="http://schemas.openxmlformats.org/officeDocument/2006/relationships/slideLayout" Target="../slideLayouts/slideLayout106.xml"/><Relationship Id="rId71" Type="http://schemas.openxmlformats.org/officeDocument/2006/relationships/slideLayout" Target="../slideLayouts/slideLayout170.xml"/><Relationship Id="rId2" Type="http://schemas.openxmlformats.org/officeDocument/2006/relationships/slideLayout" Target="../slideLayouts/slideLayout101.xml"/><Relationship Id="rId29" Type="http://schemas.openxmlformats.org/officeDocument/2006/relationships/slideLayout" Target="../slideLayouts/slideLayout128.xml"/><Relationship Id="rId24" Type="http://schemas.openxmlformats.org/officeDocument/2006/relationships/slideLayout" Target="../slideLayouts/slideLayout123.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66" Type="http://schemas.openxmlformats.org/officeDocument/2006/relationships/slideLayout" Target="../slideLayouts/slideLayout165.xml"/><Relationship Id="rId87" Type="http://schemas.openxmlformats.org/officeDocument/2006/relationships/slideLayout" Target="../slideLayouts/slideLayout186.xml"/><Relationship Id="rId61" Type="http://schemas.openxmlformats.org/officeDocument/2006/relationships/slideLayout" Target="../slideLayouts/slideLayout160.xml"/><Relationship Id="rId82" Type="http://schemas.openxmlformats.org/officeDocument/2006/relationships/slideLayout" Target="../slideLayouts/slideLayout181.xml"/><Relationship Id="rId19"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theme" Target="../theme/theme5.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image" Target="../media/image36.svg"/><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image" Target="../media/image35.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1.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theme" Target="../theme/theme6.xml"/><Relationship Id="rId5" Type="http://schemas.openxmlformats.org/officeDocument/2006/relationships/slideLayout" Target="../slideLayouts/slideLayout203.xml"/><Relationship Id="rId4" Type="http://schemas.openxmlformats.org/officeDocument/2006/relationships/slideLayout" Target="../slideLayouts/slideLayout202.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05.xml"/><Relationship Id="rId1" Type="http://schemas.openxmlformats.org/officeDocument/2006/relationships/slideLayout" Target="../slideLayouts/slideLayout20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07.xml"/><Relationship Id="rId1"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752270"/>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defTabSz="914400" rtl="0" eaLnBrk="1" latinLnBrk="0" hangingPunct="1">
        <a:lnSpc>
          <a:spcPct val="90000"/>
        </a:lnSpc>
        <a:spcBef>
          <a:spcPct val="0"/>
        </a:spcBef>
        <a:buNone/>
        <a:defRPr lang="en-US" sz="4800" kern="1200" dirty="0" smtClean="0">
          <a:solidFill>
            <a:schemeClr val="accent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2400" kern="1200" dirty="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EFA1FAB8-488F-6845-8D9D-CD69C1CE7060}"/>
              </a:ext>
            </a:extLst>
          </p:cNvPr>
          <p:cNvSpPr/>
          <p:nvPr/>
        </p:nvSpPr>
        <p:spPr>
          <a:xfrm>
            <a:off x="7214003" y="-18854"/>
            <a:ext cx="5040842" cy="5952918"/>
          </a:xfrm>
          <a:custGeom>
            <a:avLst/>
            <a:gdLst>
              <a:gd name="connsiteX0" fmla="*/ 5118754 w 5835191"/>
              <a:gd name="connsiteY0" fmla="*/ 9427 h 6890994"/>
              <a:gd name="connsiteX1" fmla="*/ 0 w 5835191"/>
              <a:gd name="connsiteY1" fmla="*/ 6890994 h 6890994"/>
              <a:gd name="connsiteX2" fmla="*/ 5835191 w 5835191"/>
              <a:gd name="connsiteY2" fmla="*/ 6890994 h 6890994"/>
              <a:gd name="connsiteX3" fmla="*/ 5835191 w 5835191"/>
              <a:gd name="connsiteY3" fmla="*/ 0 h 6890994"/>
              <a:gd name="connsiteX4" fmla="*/ 5118754 w 5835191"/>
              <a:gd name="connsiteY4" fmla="*/ 9427 h 6890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5191" h="6890994">
                <a:moveTo>
                  <a:pt x="5118754" y="9427"/>
                </a:moveTo>
                <a:lnTo>
                  <a:pt x="0" y="6890994"/>
                </a:lnTo>
                <a:lnTo>
                  <a:pt x="5835191" y="6890994"/>
                </a:lnTo>
                <a:lnTo>
                  <a:pt x="5835191" y="0"/>
                </a:lnTo>
                <a:lnTo>
                  <a:pt x="5118754" y="9427"/>
                </a:lnTo>
                <a:close/>
              </a:path>
            </a:pathLst>
          </a:custGeom>
          <a:gradFill>
            <a:gsLst>
              <a:gs pos="26000">
                <a:schemeClr val="bg1">
                  <a:lumMod val="95000"/>
                  <a:alpha val="60000"/>
                </a:schemeClr>
              </a:gs>
              <a:gs pos="99000">
                <a:schemeClr val="bg1">
                  <a:lumMod val="9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1D16E805-3FE8-EA40-8DBF-4813191A9521}"/>
              </a:ext>
            </a:extLst>
          </p:cNvPr>
          <p:cNvSpPr/>
          <p:nvPr/>
        </p:nvSpPr>
        <p:spPr>
          <a:xfrm>
            <a:off x="8411345" y="1763486"/>
            <a:ext cx="3799114" cy="5116285"/>
          </a:xfrm>
          <a:custGeom>
            <a:avLst/>
            <a:gdLst>
              <a:gd name="connsiteX0" fmla="*/ 3799114 w 3799114"/>
              <a:gd name="connsiteY0" fmla="*/ 0 h 5116285"/>
              <a:gd name="connsiteX1" fmla="*/ 0 w 3799114"/>
              <a:gd name="connsiteY1" fmla="*/ 5116285 h 5116285"/>
              <a:gd name="connsiteX2" fmla="*/ 3777343 w 3799114"/>
              <a:gd name="connsiteY2" fmla="*/ 5116285 h 5116285"/>
              <a:gd name="connsiteX3" fmla="*/ 3799114 w 3799114"/>
              <a:gd name="connsiteY3" fmla="*/ 0 h 5116285"/>
            </a:gdLst>
            <a:ahLst/>
            <a:cxnLst>
              <a:cxn ang="0">
                <a:pos x="connsiteX0" y="connsiteY0"/>
              </a:cxn>
              <a:cxn ang="0">
                <a:pos x="connsiteX1" y="connsiteY1"/>
              </a:cxn>
              <a:cxn ang="0">
                <a:pos x="connsiteX2" y="connsiteY2"/>
              </a:cxn>
              <a:cxn ang="0">
                <a:pos x="connsiteX3" y="connsiteY3"/>
              </a:cxn>
            </a:cxnLst>
            <a:rect l="l" t="t" r="r" b="b"/>
            <a:pathLst>
              <a:path w="3799114" h="5116285">
                <a:moveTo>
                  <a:pt x="3799114" y="0"/>
                </a:moveTo>
                <a:lnTo>
                  <a:pt x="0" y="5116285"/>
                </a:lnTo>
                <a:lnTo>
                  <a:pt x="3777343" y="5116285"/>
                </a:lnTo>
                <a:lnTo>
                  <a:pt x="3799114" y="0"/>
                </a:lnTo>
                <a:close/>
              </a:path>
            </a:pathLst>
          </a:custGeom>
          <a:gradFill>
            <a:gsLst>
              <a:gs pos="26000">
                <a:schemeClr val="bg1">
                  <a:lumMod val="95000"/>
                  <a:alpha val="60000"/>
                </a:schemeClr>
              </a:gs>
              <a:gs pos="100000">
                <a:schemeClr val="bg1">
                  <a:lumMod val="9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FEB05E4-3AC6-2B4E-9146-10643D55FCE7}"/>
              </a:ext>
            </a:extLst>
          </p:cNvPr>
          <p:cNvSpPr/>
          <p:nvPr/>
        </p:nvSpPr>
        <p:spPr>
          <a:xfrm>
            <a:off x="0" y="6082748"/>
            <a:ext cx="9110858" cy="7752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A01F50-0692-8C48-BCA1-EF1EB48F4869}"/>
              </a:ext>
            </a:extLst>
          </p:cNvPr>
          <p:cNvSpPr/>
          <p:nvPr/>
        </p:nvSpPr>
        <p:spPr>
          <a:xfrm>
            <a:off x="9110858" y="6082748"/>
            <a:ext cx="3081141" cy="77525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9EA754E-7D06-2147-80C5-0AD3C1787C6B}"/>
              </a:ext>
            </a:extLst>
          </p:cNvPr>
          <p:cNvSpPr txBox="1"/>
          <p:nvPr/>
        </p:nvSpPr>
        <p:spPr>
          <a:xfrm>
            <a:off x="10634424" y="6317268"/>
            <a:ext cx="1183214" cy="307777"/>
          </a:xfrm>
          <a:prstGeom prst="rect">
            <a:avLst/>
          </a:prstGeom>
          <a:noFill/>
        </p:spPr>
        <p:txBody>
          <a:bodyPr wrap="square" rtlCol="0">
            <a:spAutoFit/>
          </a:bodyPr>
          <a:lstStyle/>
          <a:p>
            <a:pPr algn="r"/>
            <a:fld id="{54986A07-DEE7-C747-84E5-27BD9559752E}" type="slidenum">
              <a:rPr lang="en-US" sz="1400" smtClean="0">
                <a:solidFill>
                  <a:schemeClr val="bg1"/>
                </a:solidFill>
              </a:rPr>
              <a:pPr algn="r"/>
              <a:t>‹#›</a:t>
            </a:fld>
            <a:endParaRPr lang="en-US" sz="1400" dirty="0">
              <a:solidFill>
                <a:schemeClr val="bg1"/>
              </a:solidFill>
            </a:endParaRPr>
          </a:p>
        </p:txBody>
      </p:sp>
      <p:grpSp>
        <p:nvGrpSpPr>
          <p:cNvPr id="13" name="Group 12">
            <a:extLst>
              <a:ext uri="{FF2B5EF4-FFF2-40B4-BE49-F238E27FC236}">
                <a16:creationId xmlns:a16="http://schemas.microsoft.com/office/drawing/2014/main" id="{6DD78610-806C-A44D-AFAB-904CCBAC210C}"/>
              </a:ext>
            </a:extLst>
          </p:cNvPr>
          <p:cNvGrpSpPr/>
          <p:nvPr/>
        </p:nvGrpSpPr>
        <p:grpSpPr>
          <a:xfrm>
            <a:off x="374362" y="6277904"/>
            <a:ext cx="8203108" cy="400110"/>
            <a:chOff x="4271970" y="6277904"/>
            <a:chExt cx="8203108" cy="400110"/>
          </a:xfrm>
        </p:grpSpPr>
        <p:pic>
          <p:nvPicPr>
            <p:cNvPr id="20" name="Graphic 19">
              <a:extLst>
                <a:ext uri="{FF2B5EF4-FFF2-40B4-BE49-F238E27FC236}">
                  <a16:creationId xmlns:a16="http://schemas.microsoft.com/office/drawing/2014/main" id="{F5F6CC8F-C460-7A44-95EA-09D9F532D8E1}"/>
                </a:ext>
              </a:extLst>
            </p:cNvPr>
            <p:cNvPicPr>
              <a:picLocks noChangeAspect="1"/>
            </p:cNvPicPr>
            <p:nvPr userDrawn="1"/>
          </p:nvPicPr>
          <p:blipFill>
            <a:blip r:embed="rId13">
              <a:clrChange>
                <a:clrFrom>
                  <a:srgbClr val="FFFFFF">
                    <a:alpha val="0"/>
                  </a:srgbClr>
                </a:clrFrom>
                <a:clrTo>
                  <a:srgbClr val="FFFFFF">
                    <a:alpha val="0"/>
                  </a:srgbClr>
                </a:clrTo>
              </a:clrChange>
              <a:extLst>
                <a:ext uri="{96DAC541-7B7A-43D3-8B79-37D633B846F1}">
                  <asvg:svgBlip xmlns:asvg="http://schemas.microsoft.com/office/drawing/2016/SVG/main" r:embed="rId14"/>
                </a:ext>
              </a:extLst>
            </a:blip>
            <a:stretch>
              <a:fillRect/>
            </a:stretch>
          </p:blipFill>
          <p:spPr>
            <a:xfrm>
              <a:off x="4271970" y="6348007"/>
              <a:ext cx="623734" cy="277215"/>
            </a:xfrm>
            <a:prstGeom prst="rect">
              <a:avLst/>
            </a:prstGeom>
          </p:spPr>
        </p:pic>
        <p:cxnSp>
          <p:nvCxnSpPr>
            <p:cNvPr id="21" name="Straight Connector 20">
              <a:extLst>
                <a:ext uri="{FF2B5EF4-FFF2-40B4-BE49-F238E27FC236}">
                  <a16:creationId xmlns:a16="http://schemas.microsoft.com/office/drawing/2014/main" id="{31B59936-711C-2744-AEDA-9109F0092C15}"/>
                </a:ext>
              </a:extLst>
            </p:cNvPr>
            <p:cNvCxnSpPr/>
            <p:nvPr userDrawn="1"/>
          </p:nvCxnSpPr>
          <p:spPr>
            <a:xfrm>
              <a:off x="4987584" y="6348007"/>
              <a:ext cx="0" cy="26030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4FD81C-A3D0-DD4E-9ADD-AEA22C6B93E2}"/>
                </a:ext>
              </a:extLst>
            </p:cNvPr>
            <p:cNvSpPr txBox="1"/>
            <p:nvPr userDrawn="1"/>
          </p:nvSpPr>
          <p:spPr>
            <a:xfrm>
              <a:off x="6306368" y="6277904"/>
              <a:ext cx="6168710" cy="400110"/>
            </a:xfrm>
            <a:prstGeom prst="rect">
              <a:avLst/>
            </a:prstGeom>
            <a:noFill/>
          </p:spPr>
          <p:txBody>
            <a:bodyPr wrap="square" rtlCol="0">
              <a:spAutoFit/>
            </a:bodyPr>
            <a:lstStyle/>
            <a:p>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 Rocket Software, Inc. or its affiliates 1990 – 2023. All rights reserved. Rocket and the Rocket Software logos are registered trademarks of Rocket Software, Inc. Other product and service names might be trademarks of Rocket Software or its affiliates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500" kern="1200" dirty="0">
                  <a:solidFill>
                    <a:schemeClr val="bg1">
                      <a:alpha val="50000"/>
                    </a:schemeClr>
                  </a:solidFill>
                  <a:effectLst/>
                  <a:latin typeface="+mn-lt"/>
                  <a:ea typeface="+mn-ea"/>
                  <a:cs typeface="+mn-cs"/>
                </a:rPr>
                <a:t>© Copyright IBM Corporation 2023. IBM, the IBM logo, </a:t>
              </a:r>
              <a:r>
                <a:rPr lang="en-US" sz="500" kern="1200" dirty="0" err="1">
                  <a:solidFill>
                    <a:schemeClr val="bg1">
                      <a:alpha val="50000"/>
                    </a:schemeClr>
                  </a:solidFill>
                  <a:effectLst/>
                  <a:latin typeface="+mn-lt"/>
                  <a:ea typeface="+mn-ea"/>
                  <a:cs typeface="+mn-cs"/>
                </a:rPr>
                <a:t>ibm.com</a:t>
              </a:r>
              <a:r>
                <a:rPr lang="en-US" sz="500" kern="1200" dirty="0">
                  <a:solidFill>
                    <a:schemeClr val="bg1">
                      <a:alpha val="50000"/>
                    </a:schemeClr>
                  </a:solidFill>
                  <a:effectLst/>
                  <a:latin typeface="+mn-lt"/>
                  <a:ea typeface="+mn-ea"/>
                  <a:cs typeface="+mn-cs"/>
                </a:rPr>
                <a:t>, and Watson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500" u="sng" kern="1200" dirty="0">
                  <a:solidFill>
                    <a:schemeClr val="bg1">
                      <a:alpha val="50000"/>
                    </a:schemeClr>
                  </a:solidFill>
                  <a:effectLst/>
                  <a:latin typeface="+mn-lt"/>
                  <a:ea typeface="+mn-ea"/>
                  <a:cs typeface="+mn-cs"/>
                  <a:hlinkClick r:id="rId15">
                    <a:extLst>
                      <a:ext uri="{A12FA001-AC4F-418D-AE19-62706E023703}">
                        <ahyp:hlinkClr xmlns:ahyp="http://schemas.microsoft.com/office/drawing/2018/hyperlinkcolor" val="tx"/>
                      </a:ext>
                    </a:extLst>
                  </a:hlinkClick>
                </a:rPr>
                <a:t>www.ibm.com/legal/copytrade.shtml</a:t>
              </a:r>
              <a:r>
                <a:rPr lang="en-US" sz="500" kern="1200" dirty="0">
                  <a:solidFill>
                    <a:schemeClr val="bg1">
                      <a:alpha val="50000"/>
                    </a:schemeClr>
                  </a:solidFill>
                  <a:effectLst/>
                  <a:latin typeface="+mn-lt"/>
                  <a:ea typeface="+mn-ea"/>
                  <a:cs typeface="+mn-cs"/>
                </a:rPr>
                <a:t>.</a:t>
              </a:r>
              <a:r>
                <a:rPr lang="en-US" sz="500" b="0" i="1" kern="1200" dirty="0">
                  <a:solidFill>
                    <a:schemeClr val="bg1">
                      <a:alpha val="50000"/>
                    </a:schemeClr>
                  </a:solidFill>
                  <a:effectLst/>
                  <a:latin typeface="Arial" panose="020B0604020202020204" pitchFamily="34" charset="0"/>
                  <a:ea typeface="+mn-ea"/>
                  <a:cs typeface="Arial" panose="020B0604020202020204" pitchFamily="34" charset="0"/>
                </a:rPr>
                <a:t>.</a:t>
              </a:r>
              <a:endParaRPr lang="en-US" sz="800" dirty="0">
                <a:solidFill>
                  <a:schemeClr val="bg1">
                    <a:alpha val="50000"/>
                  </a:schemeClr>
                </a:solidFill>
                <a:latin typeface="Arial" panose="020B0604020202020204" pitchFamily="34" charset="0"/>
                <a:cs typeface="Arial" panose="020B0604020202020204" pitchFamily="34" charset="0"/>
              </a:endParaRPr>
            </a:p>
          </p:txBody>
        </p:sp>
        <p:pic>
          <p:nvPicPr>
            <p:cNvPr id="23" name="Graphic 22">
              <a:extLst>
                <a:ext uri="{FF2B5EF4-FFF2-40B4-BE49-F238E27FC236}">
                  <a16:creationId xmlns:a16="http://schemas.microsoft.com/office/drawing/2014/main" id="{AC1D984C-E2F9-2842-8C7E-03989A383199}"/>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5136733" y="6317268"/>
              <a:ext cx="1020487" cy="300986"/>
            </a:xfrm>
            <a:prstGeom prst="rect">
              <a:avLst/>
            </a:prstGeom>
          </p:spPr>
        </p:pic>
      </p:grpSp>
    </p:spTree>
    <p:extLst>
      <p:ext uri="{BB962C8B-B14F-4D97-AF65-F5344CB8AC3E}">
        <p14:creationId xmlns:p14="http://schemas.microsoft.com/office/powerpoint/2010/main" val="207690052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29B4D24C-DA04-1AC8-3E45-CD374F3AC18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0424542" y="6324980"/>
            <a:ext cx="1538858" cy="335788"/>
          </a:xfrm>
          <a:prstGeom prst="rect">
            <a:avLst/>
          </a:prstGeom>
        </p:spPr>
      </p:pic>
      <p:sp>
        <p:nvSpPr>
          <p:cNvPr id="6" name="Slide Number Placeholder 5">
            <a:extLst>
              <a:ext uri="{FF2B5EF4-FFF2-40B4-BE49-F238E27FC236}">
                <a16:creationId xmlns:a16="http://schemas.microsoft.com/office/drawing/2014/main" id="{7D52A661-B70F-E3C8-2A5F-3A5A8C1D4F41}"/>
              </a:ext>
            </a:extLst>
          </p:cNvPr>
          <p:cNvSpPr>
            <a:spLocks noGrp="1"/>
          </p:cNvSpPr>
          <p:nvPr>
            <p:ph type="sldNum" sz="quarter" idx="4"/>
          </p:nvPr>
        </p:nvSpPr>
        <p:spPr>
          <a:xfrm>
            <a:off x="45720" y="6384631"/>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Title Placeholder 1">
            <a:extLst>
              <a:ext uri="{FF2B5EF4-FFF2-40B4-BE49-F238E27FC236}">
                <a16:creationId xmlns:a16="http://schemas.microsoft.com/office/drawing/2014/main" id="{873DE4C5-1B46-6CE5-3C03-A0AA5F0A1B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E654E0C7-D32A-0F9B-6A4D-B98F90F4F3B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C6163CD1-37B0-8C43-BCCE-928A19F14F60}"/>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0424542" y="6324980"/>
            <a:ext cx="1538858" cy="335788"/>
          </a:xfrm>
          <a:prstGeom prst="rect">
            <a:avLst/>
          </a:prstGeom>
        </p:spPr>
      </p:pic>
    </p:spTree>
    <p:extLst>
      <p:ext uri="{BB962C8B-B14F-4D97-AF65-F5344CB8AC3E}">
        <p14:creationId xmlns:p14="http://schemas.microsoft.com/office/powerpoint/2010/main" val="21983718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 id="2147483713" r:id="rId45"/>
    <p:sldLayoutId id="2147483714" r:id="rId46"/>
    <p:sldLayoutId id="2147483715" r:id="rId47"/>
    <p:sldLayoutId id="2147483716" r:id="rId48"/>
    <p:sldLayoutId id="2147483717" r:id="rId49"/>
    <p:sldLayoutId id="2147483718" r:id="rId50"/>
    <p:sldLayoutId id="2147483719" r:id="rId51"/>
    <p:sldLayoutId id="2147483720" r:id="rId52"/>
    <p:sldLayoutId id="2147483721" r:id="rId53"/>
    <p:sldLayoutId id="2147483722" r:id="rId54"/>
    <p:sldLayoutId id="2147483723" r:id="rId55"/>
    <p:sldLayoutId id="2147483724" r:id="rId56"/>
    <p:sldLayoutId id="2147483725" r:id="rId57"/>
    <p:sldLayoutId id="2147483726" r:id="rId58"/>
    <p:sldLayoutId id="2147483727" r:id="rId59"/>
    <p:sldLayoutId id="2147483728" r:id="rId60"/>
    <p:sldLayoutId id="2147483729" r:id="rId61"/>
    <p:sldLayoutId id="2147483730" r:id="rId62"/>
    <p:sldLayoutId id="2147483731" r:id="rId63"/>
    <p:sldLayoutId id="2147483732" r:id="rId64"/>
    <p:sldLayoutId id="2147483733" r:id="rId65"/>
    <p:sldLayoutId id="2147483734" r:id="rId66"/>
    <p:sldLayoutId id="2147483735" r:id="rId67"/>
    <p:sldLayoutId id="2147483736" r:id="rId68"/>
    <p:sldLayoutId id="2147483737" r:id="rId69"/>
    <p:sldLayoutId id="2147483738" r:id="rId70"/>
    <p:sldLayoutId id="2147483739" r:id="rId71"/>
    <p:sldLayoutId id="2147483740" r:id="rId72"/>
    <p:sldLayoutId id="2147483741" r:id="rId73"/>
    <p:sldLayoutId id="2147483742" r:id="rId74"/>
    <p:sldLayoutId id="2147483743" r:id="rId75"/>
    <p:sldLayoutId id="2147483744" r:id="rId76"/>
    <p:sldLayoutId id="2147483745" r:id="rId77"/>
    <p:sldLayoutId id="2147483746" r:id="rId78"/>
    <p:sldLayoutId id="2147483747" r:id="rId79"/>
    <p:sldLayoutId id="2147483748" r:id="rId80"/>
    <p:sldLayoutId id="2147483749" r:id="rId81"/>
    <p:sldLayoutId id="2147483750" r:id="rId82"/>
    <p:sldLayoutId id="2147483751" r:id="rId83"/>
    <p:sldLayoutId id="2147483840" r:id="rId84"/>
    <p:sldLayoutId id="2147483841" r:id="rId85"/>
    <p:sldLayoutId id="2147483874" r:id="rId86"/>
  </p:sldLayoutIdLst>
  <p:hf hdr="0" ftr="0" dt="0"/>
  <p:txStyles>
    <p:titleStyle>
      <a:lvl1pPr algn="l" defTabSz="914400" rtl="0" eaLnBrk="1" latinLnBrk="0" hangingPunct="1">
        <a:lnSpc>
          <a:spcPct val="90000"/>
        </a:lnSpc>
        <a:spcBef>
          <a:spcPct val="0"/>
        </a:spcBef>
        <a:buNone/>
        <a:defRPr sz="4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29B4D24C-DA04-1AC8-3E45-CD374F3AC181}"/>
              </a:ext>
            </a:extLst>
          </p:cNvPr>
          <p:cNvPicPr>
            <a:picLocks noChangeAspect="1"/>
          </p:cNvPicPr>
          <p:nvPr userDrawn="1"/>
        </p:nvPicPr>
        <p:blipFill>
          <a:blip r:embed="rId89">
            <a:extLst>
              <a:ext uri="{96DAC541-7B7A-43D3-8B79-37D633B846F1}">
                <asvg:svgBlip xmlns:asvg="http://schemas.microsoft.com/office/drawing/2016/SVG/main" r:embed="rId90"/>
              </a:ext>
            </a:extLst>
          </a:blip>
          <a:stretch>
            <a:fillRect/>
          </a:stretch>
        </p:blipFill>
        <p:spPr>
          <a:xfrm>
            <a:off x="10424542" y="6324980"/>
            <a:ext cx="1538858" cy="335788"/>
          </a:xfrm>
          <a:prstGeom prst="rect">
            <a:avLst/>
          </a:prstGeom>
        </p:spPr>
      </p:pic>
      <p:sp>
        <p:nvSpPr>
          <p:cNvPr id="6" name="Slide Number Placeholder 5">
            <a:extLst>
              <a:ext uri="{FF2B5EF4-FFF2-40B4-BE49-F238E27FC236}">
                <a16:creationId xmlns:a16="http://schemas.microsoft.com/office/drawing/2014/main" id="{7D52A661-B70F-E3C8-2A5F-3A5A8C1D4F41}"/>
              </a:ext>
            </a:extLst>
          </p:cNvPr>
          <p:cNvSpPr>
            <a:spLocks noGrp="1"/>
          </p:cNvSpPr>
          <p:nvPr>
            <p:ph type="sldNum" sz="quarter" idx="4"/>
          </p:nvPr>
        </p:nvSpPr>
        <p:spPr>
          <a:xfrm>
            <a:off x="45720" y="6384631"/>
            <a:ext cx="411480" cy="365125"/>
          </a:xfrm>
          <a:prstGeom prst="rect">
            <a:avLst/>
          </a:prstGeom>
        </p:spPr>
        <p:txBody>
          <a:bodyPr vert="horz" lIns="91440" tIns="45720" rIns="91440" bIns="45720" rtlCol="0" anchor="ctr">
            <a:noAutofit/>
          </a:bodyPr>
          <a:lstStyle>
            <a:lvl1pPr algn="r">
              <a:defRPr sz="9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34EFE245-56C2-F14B-82AF-5D597B49DB7D}" type="slidenum">
              <a:rPr lang="en-US" smtClean="0"/>
              <a:pPr/>
              <a:t>‹#›</a:t>
            </a:fld>
            <a:endParaRPr lang="en-US"/>
          </a:p>
        </p:txBody>
      </p:sp>
      <p:sp>
        <p:nvSpPr>
          <p:cNvPr id="2" name="Title Placeholder 1">
            <a:extLst>
              <a:ext uri="{FF2B5EF4-FFF2-40B4-BE49-F238E27FC236}">
                <a16:creationId xmlns:a16="http://schemas.microsoft.com/office/drawing/2014/main" id="{873DE4C5-1B46-6CE5-3C03-A0AA5F0A1B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E654E0C7-D32A-0F9B-6A4D-B98F90F4F3B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10397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 id="2147483809" r:id="rId57"/>
    <p:sldLayoutId id="2147483810" r:id="rId58"/>
    <p:sldLayoutId id="2147483811" r:id="rId59"/>
    <p:sldLayoutId id="2147483812" r:id="rId60"/>
    <p:sldLayoutId id="2147483813" r:id="rId61"/>
    <p:sldLayoutId id="2147483814" r:id="rId62"/>
    <p:sldLayoutId id="2147483815" r:id="rId63"/>
    <p:sldLayoutId id="2147483816" r:id="rId64"/>
    <p:sldLayoutId id="2147483817"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Lst>
  <p:hf hdr="0" ftr="0" dt="0"/>
  <p:txStyles>
    <p:titleStyle>
      <a:lvl1pPr algn="l" defTabSz="914400" rtl="0" eaLnBrk="1" latinLnBrk="0" hangingPunct="1">
        <a:lnSpc>
          <a:spcPct val="90000"/>
        </a:lnSpc>
        <a:spcBef>
          <a:spcPct val="0"/>
        </a:spcBef>
        <a:buNone/>
        <a:defRPr sz="4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9EA754E-7D06-2147-80C5-0AD3C1787C6B}"/>
              </a:ext>
            </a:extLst>
          </p:cNvPr>
          <p:cNvSpPr txBox="1"/>
          <p:nvPr userDrawn="1"/>
        </p:nvSpPr>
        <p:spPr>
          <a:xfrm>
            <a:off x="147872" y="6501384"/>
            <a:ext cx="1183214" cy="230832"/>
          </a:xfrm>
          <a:prstGeom prst="rect">
            <a:avLst/>
          </a:prstGeom>
          <a:noFill/>
        </p:spPr>
        <p:txBody>
          <a:bodyPr wrap="square" rtlCol="0">
            <a:spAutoFit/>
          </a:bodyPr>
          <a:lstStyle/>
          <a:p>
            <a:pPr algn="l"/>
            <a:fld id="{54986A07-DEE7-C747-84E5-27BD9559752E}" type="slidenum">
              <a:rPr lang="en-US" sz="900" smtClean="0">
                <a:solidFill>
                  <a:schemeClr val="tx1"/>
                </a:solidFill>
              </a:rPr>
              <a:pPr algn="l"/>
              <a:t>‹#›</a:t>
            </a:fld>
            <a:endParaRPr lang="en-US" sz="900">
              <a:solidFill>
                <a:schemeClr val="tx1"/>
              </a:solidFill>
            </a:endParaRPr>
          </a:p>
        </p:txBody>
      </p:sp>
      <p:cxnSp>
        <p:nvCxnSpPr>
          <p:cNvPr id="3" name="Straight Connector 2">
            <a:extLst>
              <a:ext uri="{FF2B5EF4-FFF2-40B4-BE49-F238E27FC236}">
                <a16:creationId xmlns:a16="http://schemas.microsoft.com/office/drawing/2014/main" id="{D93803D8-84D4-E2B2-F54B-B541CE89A69E}"/>
              </a:ext>
            </a:extLst>
          </p:cNvPr>
          <p:cNvCxnSpPr>
            <a:cxnSpLocks/>
          </p:cNvCxnSpPr>
          <p:nvPr userDrawn="1"/>
        </p:nvCxnSpPr>
        <p:spPr>
          <a:xfrm>
            <a:off x="554736" y="1080571"/>
            <a:ext cx="11082528" cy="0"/>
          </a:xfrm>
          <a:prstGeom prst="line">
            <a:avLst/>
          </a:prstGeom>
          <a:ln w="44450" cap="rnd">
            <a:gradFill>
              <a:gsLst>
                <a:gs pos="10000">
                  <a:srgbClr val="0F62FE"/>
                </a:gs>
                <a:gs pos="90000">
                  <a:schemeClr val="accent1"/>
                </a:gs>
              </a:gsLst>
              <a:lin ang="0" scaled="0"/>
            </a:gra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6529DF0-FEA9-B412-9908-062C7B350D3E}"/>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10177327" y="6393291"/>
            <a:ext cx="1774991" cy="256032"/>
          </a:xfrm>
          <a:prstGeom prst="rect">
            <a:avLst/>
          </a:prstGeom>
        </p:spPr>
      </p:pic>
    </p:spTree>
    <p:extLst>
      <p:ext uri="{BB962C8B-B14F-4D97-AF65-F5344CB8AC3E}">
        <p14:creationId xmlns:p14="http://schemas.microsoft.com/office/powerpoint/2010/main" val="923170150"/>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61" r:id="rId10"/>
    <p:sldLayoutId id="2147483864" r:id="rId11"/>
    <p:sldLayoutId id="21474838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9103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320039"/>
      </p:ext>
    </p:extLst>
  </p:cSld>
  <p:clrMap bg1="lt1" tx1="dk1" bg2="lt2" tx2="dk2" accent1="accent1" accent2="accent2" accent3="accent3" accent4="accent4" accent5="accent5" accent6="accent6" hlink="hlink" folHlink="folHlink"/>
  <p:sldLayoutIdLst>
    <p:sldLayoutId id="2147483859" r:id="rId1"/>
    <p:sldLayoutId id="214748386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489103"/>
      </p:ext>
    </p:extLst>
  </p:cSld>
  <p:clrMap bg1="lt1" tx1="dk1" bg2="lt2" tx2="dk2" accent1="accent1" accent2="accent2" accent3="accent3" accent4="accent4" accent5="accent5" accent6="accent6" hlink="hlink" folHlink="folHlink"/>
  <p:sldLayoutIdLst>
    <p:sldLayoutId id="2147483871" r:id="rId1"/>
    <p:sldLayoutId id="2147483872" r:id="rId2"/>
  </p:sldLayoutIdLst>
  <p:hf hdr="0" ftr="0" dt="0"/>
  <p:txStyles>
    <p:titleStyle>
      <a:lvl1pPr algn="l" defTabSz="914400" rtl="0" eaLnBrk="1" latinLnBrk="0" hangingPunct="1">
        <a:lnSpc>
          <a:spcPct val="90000"/>
        </a:lnSpc>
        <a:spcBef>
          <a:spcPct val="0"/>
        </a:spcBef>
        <a:buNone/>
        <a:defRPr lang="en-US" sz="4800" kern="1200" dirty="0" smtClean="0">
          <a:solidFill>
            <a:schemeClr val="accent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2400" kern="1200" dirty="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mailto:rscott@rs.com" TargetMode="External"/><Relationship Id="rId1" Type="http://schemas.openxmlformats.org/officeDocument/2006/relationships/slideLayout" Target="../slideLayouts/slideLayout198.xml"/></Relationships>
</file>

<file path=ppt/slides/_rels/slide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7.xml"/></Relationships>
</file>

<file path=ppt/slides/_rels/slide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7.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7.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7.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7.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7.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7.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7.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7.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7.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7.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7.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7.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7.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7.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7.xml"/></Relationships>
</file>

<file path=ppt/slides/_rels/slide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7.xml"/></Relationships>
</file>

<file path=ppt/slides/_rels/slide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7.xml"/></Relationships>
</file>

<file path=ppt/slides/_rels/slide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7.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7.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7.xml"/><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BBF19D-6757-038E-40EB-96C19C92C66F}"/>
              </a:ext>
            </a:extLst>
          </p:cNvPr>
          <p:cNvSpPr>
            <a:spLocks noGrp="1"/>
          </p:cNvSpPr>
          <p:nvPr>
            <p:ph type="body" sz="quarter" idx="11"/>
          </p:nvPr>
        </p:nvSpPr>
        <p:spPr/>
        <p:txBody>
          <a:bodyPr/>
          <a:lstStyle/>
          <a:p>
            <a:r>
              <a:rPr lang="en-GB" dirty="0"/>
              <a:t>Rob Scott</a:t>
            </a:r>
            <a:endParaRPr lang="en-US" dirty="0"/>
          </a:p>
        </p:txBody>
      </p:sp>
      <p:sp>
        <p:nvSpPr>
          <p:cNvPr id="3" name="Text Placeholder 2">
            <a:extLst>
              <a:ext uri="{FF2B5EF4-FFF2-40B4-BE49-F238E27FC236}">
                <a16:creationId xmlns:a16="http://schemas.microsoft.com/office/drawing/2014/main" id="{26869022-8ACB-20CC-4507-660172E81035}"/>
              </a:ext>
            </a:extLst>
          </p:cNvPr>
          <p:cNvSpPr>
            <a:spLocks noGrp="1"/>
          </p:cNvSpPr>
          <p:nvPr>
            <p:ph type="body" sz="quarter" idx="12"/>
          </p:nvPr>
        </p:nvSpPr>
        <p:spPr/>
        <p:txBody>
          <a:bodyPr/>
          <a:lstStyle/>
          <a:p>
            <a:r>
              <a:rPr lang="en-GB" dirty="0"/>
              <a:t>Rocket Software</a:t>
            </a:r>
            <a:br>
              <a:rPr lang="en-GB" dirty="0"/>
            </a:br>
            <a:br>
              <a:rPr lang="en-GB" dirty="0"/>
            </a:br>
            <a:r>
              <a:rPr lang="en-GB" sz="2000" dirty="0">
                <a:hlinkClick r:id="rId2"/>
              </a:rPr>
              <a:t>rscott@rs.com</a:t>
            </a:r>
            <a:br>
              <a:rPr lang="en-GB" sz="2000" dirty="0"/>
            </a:br>
            <a:r>
              <a:rPr lang="en-GB" sz="2000" dirty="0"/>
              <a:t>@Dadageddon on SZE Discord</a:t>
            </a:r>
            <a:endParaRPr lang="en-US" sz="2000" dirty="0"/>
          </a:p>
        </p:txBody>
      </p:sp>
      <p:pic>
        <p:nvPicPr>
          <p:cNvPr id="7" name="Picture Placeholder 6" descr="A person with a beard and glasses looking at a book&#10;&#10;AI-generated content may be incorrect.">
            <a:extLst>
              <a:ext uri="{FF2B5EF4-FFF2-40B4-BE49-F238E27FC236}">
                <a16:creationId xmlns:a16="http://schemas.microsoft.com/office/drawing/2014/main" id="{B5FBC257-C46E-E43A-F49A-60703936F69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36" b="636"/>
          <a:stretch>
            <a:fillRect/>
          </a:stretch>
        </p:blipFill>
        <p:spPr>
          <a:xfrm>
            <a:off x="961508" y="2620458"/>
            <a:ext cx="3000892" cy="2962019"/>
          </a:xfrm>
        </p:spPr>
      </p:pic>
      <p:sp>
        <p:nvSpPr>
          <p:cNvPr id="5" name="Text Placeholder 4">
            <a:extLst>
              <a:ext uri="{FF2B5EF4-FFF2-40B4-BE49-F238E27FC236}">
                <a16:creationId xmlns:a16="http://schemas.microsoft.com/office/drawing/2014/main" id="{86850C35-99EE-8091-9D82-5375E0EB9A04}"/>
              </a:ext>
            </a:extLst>
          </p:cNvPr>
          <p:cNvSpPr>
            <a:spLocks noGrp="1"/>
          </p:cNvSpPr>
          <p:nvPr>
            <p:ph type="body" sz="quarter" idx="14"/>
          </p:nvPr>
        </p:nvSpPr>
        <p:spPr/>
        <p:txBody>
          <a:bodyPr/>
          <a:lstStyle/>
          <a:p>
            <a:r>
              <a:rPr lang="en-GB" sz="3200" dirty="0"/>
              <a:t>What’s new in SDSF for z/OS 3.2?</a:t>
            </a:r>
            <a:endParaRPr lang="en-US" sz="3200" dirty="0"/>
          </a:p>
        </p:txBody>
      </p:sp>
    </p:spTree>
    <p:extLst>
      <p:ext uri="{BB962C8B-B14F-4D97-AF65-F5344CB8AC3E}">
        <p14:creationId xmlns:p14="http://schemas.microsoft.com/office/powerpoint/2010/main" val="2419695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pysdsf – Browse SYSOUT For Active Job</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132C89C6-D9B7-57F6-D51D-5DCE941CB0DE}"/>
              </a:ext>
            </a:extLst>
          </p:cNvPr>
          <p:cNvSpPr>
            <a:spLocks noGrp="1"/>
          </p:cNvSpPr>
          <p:nvPr>
            <p:ph idx="1"/>
          </p:nvPr>
        </p:nvSpPr>
        <p:spPr>
          <a:xfrm>
            <a:off x="528482" y="4866961"/>
            <a:ext cx="424947" cy="999780"/>
          </a:xfrm>
        </p:spPr>
        <p:txBody>
          <a:bodyPr/>
          <a:lstStyle/>
          <a:p>
            <a:r>
              <a:rPr lang="en-GB" dirty="0"/>
              <a:t> </a:t>
            </a:r>
            <a:endParaRPr lang="en-US" dirty="0"/>
          </a:p>
        </p:txBody>
      </p:sp>
      <p:pic>
        <p:nvPicPr>
          <p:cNvPr id="10" name="Picture 9">
            <a:extLst>
              <a:ext uri="{FF2B5EF4-FFF2-40B4-BE49-F238E27FC236}">
                <a16:creationId xmlns:a16="http://schemas.microsoft.com/office/drawing/2014/main" id="{6011FCD5-9BF4-B721-2E77-0E3B53C08B3D}"/>
              </a:ext>
            </a:extLst>
          </p:cNvPr>
          <p:cNvPicPr>
            <a:picLocks noChangeAspect="1"/>
          </p:cNvPicPr>
          <p:nvPr/>
        </p:nvPicPr>
        <p:blipFill>
          <a:blip r:embed="rId2"/>
          <a:stretch>
            <a:fillRect/>
          </a:stretch>
        </p:blipFill>
        <p:spPr>
          <a:xfrm>
            <a:off x="599583" y="1192092"/>
            <a:ext cx="7575153" cy="5163426"/>
          </a:xfrm>
          <a:prstGeom prst="rect">
            <a:avLst/>
          </a:prstGeom>
        </p:spPr>
      </p:pic>
      <p:sp>
        <p:nvSpPr>
          <p:cNvPr id="12" name="Rectangle: Rounded Corners 11">
            <a:extLst>
              <a:ext uri="{FF2B5EF4-FFF2-40B4-BE49-F238E27FC236}">
                <a16:creationId xmlns:a16="http://schemas.microsoft.com/office/drawing/2014/main" id="{2C66BDFD-31EF-9B2E-FAF9-8CF1C4F2E881}"/>
              </a:ext>
            </a:extLst>
          </p:cNvPr>
          <p:cNvSpPr/>
          <p:nvPr/>
        </p:nvSpPr>
        <p:spPr>
          <a:xfrm>
            <a:off x="6981173" y="4450682"/>
            <a:ext cx="3082565" cy="605050"/>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Simple interface to browse SYSOUT for job.</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
        <p:nvSpPr>
          <p:cNvPr id="11" name="Rectangle: Rounded Corners 10">
            <a:extLst>
              <a:ext uri="{FF2B5EF4-FFF2-40B4-BE49-F238E27FC236}">
                <a16:creationId xmlns:a16="http://schemas.microsoft.com/office/drawing/2014/main" id="{4025EB44-E506-5F7D-A601-8000239B5928}"/>
              </a:ext>
            </a:extLst>
          </p:cNvPr>
          <p:cNvSpPr/>
          <p:nvPr/>
        </p:nvSpPr>
        <p:spPr>
          <a:xfrm>
            <a:off x="6761492" y="2830486"/>
            <a:ext cx="3082565" cy="427222"/>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connection.active_users = “DA”</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281417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pysdsf – Issue Actions Against Jobname(s)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132C89C6-D9B7-57F6-D51D-5DCE941CB0DE}"/>
              </a:ext>
            </a:extLst>
          </p:cNvPr>
          <p:cNvSpPr>
            <a:spLocks noGrp="1"/>
          </p:cNvSpPr>
          <p:nvPr>
            <p:ph idx="1"/>
          </p:nvPr>
        </p:nvSpPr>
        <p:spPr>
          <a:xfrm>
            <a:off x="528482" y="4866961"/>
            <a:ext cx="424947" cy="999780"/>
          </a:xfrm>
        </p:spPr>
        <p:txBody>
          <a:bodyPr/>
          <a:lstStyle/>
          <a:p>
            <a:r>
              <a:rPr lang="en-GB" dirty="0"/>
              <a:t> </a:t>
            </a:r>
            <a:endParaRPr lang="en-US" dirty="0"/>
          </a:p>
        </p:txBody>
      </p:sp>
      <p:pic>
        <p:nvPicPr>
          <p:cNvPr id="7" name="Picture 6">
            <a:extLst>
              <a:ext uri="{FF2B5EF4-FFF2-40B4-BE49-F238E27FC236}">
                <a16:creationId xmlns:a16="http://schemas.microsoft.com/office/drawing/2014/main" id="{260DB81C-07D1-B500-07BF-051604F34831}"/>
              </a:ext>
            </a:extLst>
          </p:cNvPr>
          <p:cNvPicPr>
            <a:picLocks noChangeAspect="1"/>
          </p:cNvPicPr>
          <p:nvPr/>
        </p:nvPicPr>
        <p:blipFill>
          <a:blip r:embed="rId2"/>
          <a:stretch>
            <a:fillRect/>
          </a:stretch>
        </p:blipFill>
        <p:spPr>
          <a:xfrm>
            <a:off x="673447" y="1179696"/>
            <a:ext cx="6608719" cy="5437920"/>
          </a:xfrm>
          <a:prstGeom prst="rect">
            <a:avLst/>
          </a:prstGeom>
        </p:spPr>
      </p:pic>
      <p:sp>
        <p:nvSpPr>
          <p:cNvPr id="11" name="Rectangle: Rounded Corners 10">
            <a:extLst>
              <a:ext uri="{FF2B5EF4-FFF2-40B4-BE49-F238E27FC236}">
                <a16:creationId xmlns:a16="http://schemas.microsoft.com/office/drawing/2014/main" id="{BE507A18-CC90-01E1-F47B-BB7E14E84645}"/>
              </a:ext>
            </a:extLst>
          </p:cNvPr>
          <p:cNvSpPr/>
          <p:nvPr/>
        </p:nvSpPr>
        <p:spPr>
          <a:xfrm>
            <a:off x="6841783" y="3501482"/>
            <a:ext cx="3500973" cy="1633654"/>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Simple interface to issue action character against a row</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Will result in z/OS operator command being issued and we can examine the response</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774039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pysdsf – Scanning the SYSLOG/OPERLOG</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132C89C6-D9B7-57F6-D51D-5DCE941CB0DE}"/>
              </a:ext>
            </a:extLst>
          </p:cNvPr>
          <p:cNvSpPr>
            <a:spLocks noGrp="1"/>
          </p:cNvSpPr>
          <p:nvPr>
            <p:ph idx="1"/>
          </p:nvPr>
        </p:nvSpPr>
        <p:spPr>
          <a:xfrm>
            <a:off x="528482" y="4866961"/>
            <a:ext cx="424947" cy="999780"/>
          </a:xfrm>
        </p:spPr>
        <p:txBody>
          <a:bodyPr/>
          <a:lstStyle/>
          <a:p>
            <a:r>
              <a:rPr lang="en-GB" dirty="0"/>
              <a:t> </a:t>
            </a:r>
            <a:endParaRPr lang="en-US" dirty="0"/>
          </a:p>
        </p:txBody>
      </p:sp>
      <p:pic>
        <p:nvPicPr>
          <p:cNvPr id="9" name="Picture 8">
            <a:extLst>
              <a:ext uri="{FF2B5EF4-FFF2-40B4-BE49-F238E27FC236}">
                <a16:creationId xmlns:a16="http://schemas.microsoft.com/office/drawing/2014/main" id="{B2A8718D-4A56-A89D-5835-F27E26261A1E}"/>
              </a:ext>
            </a:extLst>
          </p:cNvPr>
          <p:cNvPicPr>
            <a:picLocks noChangeAspect="1"/>
          </p:cNvPicPr>
          <p:nvPr/>
        </p:nvPicPr>
        <p:blipFill>
          <a:blip r:embed="rId2"/>
          <a:stretch>
            <a:fillRect/>
          </a:stretch>
        </p:blipFill>
        <p:spPr>
          <a:xfrm>
            <a:off x="571497" y="1182029"/>
            <a:ext cx="8990741" cy="5129561"/>
          </a:xfrm>
          <a:prstGeom prst="rect">
            <a:avLst/>
          </a:prstGeom>
        </p:spPr>
      </p:pic>
      <p:sp>
        <p:nvSpPr>
          <p:cNvPr id="8" name="Rectangle: Rounded Corners 7">
            <a:extLst>
              <a:ext uri="{FF2B5EF4-FFF2-40B4-BE49-F238E27FC236}">
                <a16:creationId xmlns:a16="http://schemas.microsoft.com/office/drawing/2014/main" id="{871AE343-BBA7-CA55-C32A-EADFF6EEA3D9}"/>
              </a:ext>
            </a:extLst>
          </p:cNvPr>
          <p:cNvSpPr/>
          <p:nvPr/>
        </p:nvSpPr>
        <p:spPr>
          <a:xfrm>
            <a:off x="8155394" y="4908637"/>
            <a:ext cx="3082565" cy="572188"/>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Simple interface to browse and process SYSLOG rows</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659519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GB" i="1" dirty="0">
                <a:latin typeface="+mn-lt"/>
              </a:rPr>
              <a:t>active_users</a:t>
            </a:r>
            <a:r>
              <a:rPr lang="en-GB" dirty="0">
                <a:latin typeface="+mn-lt"/>
              </a:rPr>
              <a:t>				DA panel</a:t>
            </a:r>
          </a:p>
          <a:p>
            <a:pPr marL="457200" indent="-457200">
              <a:buFont typeface="Arial" panose="020B0604020202020204" pitchFamily="34" charset="0"/>
              <a:buChar char="•"/>
            </a:pPr>
            <a:r>
              <a:rPr lang="en-GB" i="1" dirty="0" err="1">
                <a:latin typeface="+mn-lt"/>
              </a:rPr>
              <a:t>address_space_memory</a:t>
            </a:r>
            <a:r>
              <a:rPr lang="en-GB" dirty="0">
                <a:latin typeface="+mn-lt"/>
              </a:rPr>
              <a:t>		AS panel</a:t>
            </a:r>
          </a:p>
          <a:p>
            <a:pPr marL="457200" indent="-457200">
              <a:buFont typeface="Arial" panose="020B0604020202020204" pitchFamily="34" charset="0"/>
              <a:buChar char="•"/>
            </a:pPr>
            <a:r>
              <a:rPr lang="en-GB" i="1" dirty="0">
                <a:latin typeface="+mn-lt"/>
              </a:rPr>
              <a:t>browse</a:t>
            </a:r>
            <a:r>
              <a:rPr lang="en-GB" dirty="0">
                <a:latin typeface="+mn-lt"/>
              </a:rPr>
              <a:t>					SYSOUT browse		</a:t>
            </a:r>
          </a:p>
          <a:p>
            <a:pPr marL="457200" indent="-457200">
              <a:buFont typeface="Arial" panose="020B0604020202020204" pitchFamily="34" charset="0"/>
              <a:buChar char="•"/>
            </a:pPr>
            <a:r>
              <a:rPr lang="en-GB" i="1" dirty="0" err="1">
                <a:latin typeface="+mn-lt"/>
              </a:rPr>
              <a:t>held_output_queue</a:t>
            </a:r>
            <a:r>
              <a:rPr lang="en-GB" i="1" dirty="0">
                <a:latin typeface="+mn-lt"/>
              </a:rPr>
              <a:t>	</a:t>
            </a:r>
            <a:r>
              <a:rPr lang="en-GB" dirty="0">
                <a:latin typeface="+mn-lt"/>
              </a:rPr>
              <a:t>		H panel</a:t>
            </a:r>
          </a:p>
          <a:p>
            <a:pPr marL="457200" indent="-457200">
              <a:buFont typeface="Arial" panose="020B0604020202020204" pitchFamily="34" charset="0"/>
              <a:buChar char="•"/>
            </a:pPr>
            <a:r>
              <a:rPr lang="en-GB" i="1" dirty="0" err="1">
                <a:latin typeface="+mn-lt"/>
              </a:rPr>
              <a:t>input_queue</a:t>
            </a:r>
            <a:r>
              <a:rPr lang="en-GB" dirty="0">
                <a:latin typeface="+mn-lt"/>
              </a:rPr>
              <a:t>				I panel</a:t>
            </a:r>
          </a:p>
          <a:p>
            <a:pPr marL="457200" indent="-457200">
              <a:buFont typeface="Arial" panose="020B0604020202020204" pitchFamily="34" charset="0"/>
              <a:buChar char="•"/>
            </a:pPr>
            <a:r>
              <a:rPr lang="en-GB" i="1" dirty="0" err="1">
                <a:latin typeface="+mn-lt"/>
              </a:rPr>
              <a:t>issue_command</a:t>
            </a:r>
            <a:r>
              <a:rPr lang="en-GB" dirty="0">
                <a:latin typeface="+mn-lt"/>
              </a:rPr>
              <a:t>				“/” facility </a:t>
            </a:r>
          </a:p>
          <a:p>
            <a:pPr marL="457200" indent="-457200">
              <a:buFont typeface="Arial" panose="020B0604020202020204" pitchFamily="34" charset="0"/>
              <a:buChar char="•"/>
            </a:pPr>
            <a:r>
              <a:rPr lang="en-GB" i="1" dirty="0" err="1">
                <a:latin typeface="+mn-lt"/>
              </a:rPr>
              <a:t>output_queue</a:t>
            </a:r>
            <a:r>
              <a:rPr lang="en-GB" dirty="0">
                <a:latin typeface="+mn-lt"/>
              </a:rPr>
              <a:t>				O panel</a:t>
            </a:r>
          </a:p>
          <a:p>
            <a:pPr marL="457200" indent="-457200">
              <a:buFont typeface="Arial" panose="020B0604020202020204" pitchFamily="34" charset="0"/>
              <a:buChar char="•"/>
            </a:pPr>
            <a:r>
              <a:rPr lang="en-GB" i="1" dirty="0" err="1">
                <a:latin typeface="+mn-lt"/>
              </a:rPr>
              <a:t>read_syslog</a:t>
            </a:r>
            <a:r>
              <a:rPr lang="en-GB" i="1" dirty="0">
                <a:latin typeface="+mn-lt"/>
              </a:rPr>
              <a:t>/</a:t>
            </a:r>
            <a:r>
              <a:rPr lang="en-GB" i="1" dirty="0" err="1">
                <a:latin typeface="+mn-lt"/>
              </a:rPr>
              <a:t>read_operlog</a:t>
            </a:r>
            <a:r>
              <a:rPr lang="en-GB" dirty="0">
                <a:latin typeface="+mn-lt"/>
              </a:rPr>
              <a:t>		LOG panel (SYSLOG/OPERLOG)</a:t>
            </a:r>
          </a:p>
          <a:p>
            <a:pPr marL="457200" indent="-457200">
              <a:buFont typeface="Arial" panose="020B0604020202020204" pitchFamily="34" charset="0"/>
              <a:buChar char="•"/>
            </a:pPr>
            <a:r>
              <a:rPr lang="en-GB" i="1" dirty="0" err="1">
                <a:latin typeface="+mn-lt"/>
              </a:rPr>
              <a:t>status_of_jobs</a:t>
            </a:r>
            <a:r>
              <a:rPr lang="en-GB" dirty="0">
                <a:latin typeface="+mn-lt"/>
              </a:rPr>
              <a:t>				ST panel</a:t>
            </a:r>
          </a:p>
          <a:p>
            <a:pPr marL="457200" indent="-457200">
              <a:buFont typeface="Arial" panose="020B0604020202020204" pitchFamily="34" charset="0"/>
              <a:buChar char="•"/>
            </a:pPr>
            <a:endParaRPr lang="en-US" dirty="0">
              <a:latin typeface="+mn-lt"/>
            </a:endParaRPr>
          </a:p>
          <a:p>
            <a:pPr marL="457200" indent="-457200"/>
            <a:endParaRPr lang="en-US" dirty="0">
              <a:latin typeface="+mn-lt"/>
            </a:endParaRPr>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pysdsf – Initial Function List</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25270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7808D8-560E-4A8F-89BF-8BDBBB3AED2A}"/>
              </a:ext>
            </a:extLst>
          </p:cNvPr>
          <p:cNvSpPr>
            <a:spLocks noGrp="1"/>
          </p:cNvSpPr>
          <p:nvPr>
            <p:ph type="body" sz="quarter" idx="10"/>
          </p:nvPr>
        </p:nvSpPr>
        <p:spPr/>
        <p:txBody>
          <a:bodyPr/>
          <a:lstStyle/>
          <a:p>
            <a:pPr marL="0" indent="0">
              <a:buNone/>
            </a:pPr>
            <a:r>
              <a:rPr lang="en-GB" dirty="0"/>
              <a:t>SDSF Profile Data In </a:t>
            </a:r>
            <a:r>
              <a:rPr lang="en-GB" dirty="0" err="1"/>
              <a:t>zFS</a:t>
            </a:r>
            <a:r>
              <a:rPr lang="en-GB" dirty="0"/>
              <a:t> </a:t>
            </a:r>
            <a:endParaRPr lang="en-US" dirty="0"/>
          </a:p>
        </p:txBody>
      </p:sp>
      <p:sp>
        <p:nvSpPr>
          <p:cNvPr id="2" name="Title 1">
            <a:extLst>
              <a:ext uri="{FF2B5EF4-FFF2-40B4-BE49-F238E27FC236}">
                <a16:creationId xmlns:a16="http://schemas.microsoft.com/office/drawing/2014/main" id="{9CC2E822-1DB4-460A-97FD-8A0FE5D815CA}"/>
              </a:ext>
            </a:extLst>
          </p:cNvPr>
          <p:cNvSpPr>
            <a:spLocks noGrp="1"/>
          </p:cNvSpPr>
          <p:nvPr>
            <p:ph type="title" idx="4294967295"/>
          </p:nvPr>
        </p:nvSpPr>
        <p:spPr>
          <a:xfrm>
            <a:off x="0" y="0"/>
            <a:ext cx="0" cy="0"/>
          </a:xfrm>
        </p:spPr>
        <p:txBody>
          <a:bodyPr/>
          <a:lstStyle/>
          <a:p>
            <a:r>
              <a:rPr lang="en-GB" dirty="0"/>
              <a:t> </a:t>
            </a:r>
            <a:endParaRPr lang="en-US" dirty="0"/>
          </a:p>
        </p:txBody>
      </p:sp>
    </p:spTree>
    <p:extLst>
      <p:ext uri="{BB962C8B-B14F-4D97-AF65-F5344CB8AC3E}">
        <p14:creationId xmlns:p14="http://schemas.microsoft.com/office/powerpoint/2010/main" val="1781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SDSF for z/OS 3.1 and prior releases use ISPF profile to store user settings, preferences including sort, arrange and filter criteria</a:t>
            </a:r>
          </a:p>
          <a:p>
            <a:pPr marL="457200" indent="-457200">
              <a:buFont typeface="Arial" panose="020B0604020202020204" pitchFamily="34" charset="0"/>
              <a:buChar char="•"/>
            </a:pPr>
            <a:r>
              <a:rPr lang="en-GB" dirty="0"/>
              <a:t>ISPF has a fixed limit of 64K for all data within a single </a:t>
            </a:r>
            <a:r>
              <a:rPr lang="en-GB" dirty="0" err="1"/>
              <a:t>xxxxPROF</a:t>
            </a:r>
            <a:r>
              <a:rPr lang="en-GB" dirty="0"/>
              <a:t> member of the ISPPROF data set</a:t>
            </a:r>
          </a:p>
          <a:p>
            <a:pPr marL="457200" indent="-457200">
              <a:buFont typeface="Arial" panose="020B0604020202020204" pitchFamily="34" charset="0"/>
              <a:buChar char="•"/>
            </a:pPr>
            <a:r>
              <a:rPr lang="en-GB" dirty="0"/>
              <a:t>SDSF users with large amounts of sort, arrange or filter criteria can exceed 64K in size causing errors when trying to VREPLACE/VPUT data into ISFPROF</a:t>
            </a:r>
          </a:p>
          <a:p>
            <a:pPr marL="457200" indent="-457200">
              <a:buFont typeface="Arial" panose="020B0604020202020204" pitchFamily="34" charset="0"/>
              <a:buChar char="•"/>
            </a:pPr>
            <a:r>
              <a:rPr lang="en-GB" dirty="0"/>
              <a:t>Using ISPF for profile data also means that other interfaces cannot retrieve stored user settings</a:t>
            </a:r>
          </a:p>
          <a:p>
            <a:pPr marL="457200" indent="-457200">
              <a:buFont typeface="Arial" panose="020B0604020202020204" pitchFamily="34" charset="0"/>
              <a:buChar char="•"/>
            </a:pPr>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SDSF Profile Data in ISPF - Restrictions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677768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SDSF for z/OS 3.2 introduces the ability to store user profile data in the z/OS UNIX file system</a:t>
            </a:r>
          </a:p>
          <a:p>
            <a:pPr marL="1143000" lvl="1" indent="-457200"/>
            <a:r>
              <a:rPr lang="en-GB" dirty="0"/>
              <a:t>Removes the 64K data limit constraint</a:t>
            </a:r>
          </a:p>
          <a:p>
            <a:pPr marL="1143000" lvl="1" indent="-457200"/>
            <a:r>
              <a:rPr lang="en-GB" dirty="0"/>
              <a:t>Makes profile data available to non-ISPF interfaces</a:t>
            </a:r>
          </a:p>
          <a:p>
            <a:pPr marL="457200" indent="-457200">
              <a:buFont typeface="Arial" panose="020B0604020202020204" pitchFamily="34" charset="0"/>
              <a:buChar char="•"/>
            </a:pPr>
            <a:r>
              <a:rPr lang="en-GB" dirty="0"/>
              <a:t>Profile data stored as JSON documents</a:t>
            </a:r>
          </a:p>
          <a:p>
            <a:pPr marL="457200" indent="-457200">
              <a:buFont typeface="Arial" panose="020B0604020202020204" pitchFamily="34" charset="0"/>
              <a:buChar char="•"/>
            </a:pPr>
            <a:r>
              <a:rPr lang="en-GB" dirty="0"/>
              <a:t>Positions SDSF to provide further enhancements in later releases based on the JSON document profile store</a:t>
            </a:r>
          </a:p>
          <a:p>
            <a:pPr marL="457200" indent="-457200">
              <a:buFont typeface="Arial" panose="020B0604020202020204" pitchFamily="34" charset="0"/>
              <a:buChar char="•"/>
            </a:pPr>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SDSF Profile Data in </a:t>
            </a:r>
            <a:r>
              <a:rPr lang="en-GB" dirty="0" err="1"/>
              <a:t>zFS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43627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GB" dirty="0"/>
              <a:t>New SDSF group keyword “PROFILE”</a:t>
            </a:r>
          </a:p>
          <a:p>
            <a:pPr marL="1143000" lvl="1" indent="-457200"/>
            <a:r>
              <a:rPr lang="en-GB" dirty="0"/>
              <a:t>ISPF		Use legacy ISPF profile (default)</a:t>
            </a:r>
          </a:p>
          <a:p>
            <a:pPr marL="1143000" lvl="1" indent="-457200"/>
            <a:r>
              <a:rPr lang="en-GB" dirty="0"/>
              <a:t>FILESYS	Use z/OS UNIX file system</a:t>
            </a:r>
          </a:p>
          <a:p>
            <a:pPr marL="457200" indent="-457200">
              <a:buFont typeface="Arial" panose="020B0604020202020204" pitchFamily="34" charset="0"/>
              <a:buChar char="•"/>
            </a:pPr>
            <a:r>
              <a:rPr lang="en-GB" dirty="0"/>
              <a:t>Profile data stored in the “.isf” directory in user home directory</a:t>
            </a:r>
          </a:p>
          <a:p>
            <a:pPr marL="457200" indent="-457200">
              <a:buFont typeface="Arial" panose="020B0604020202020204" pitchFamily="34" charset="0"/>
              <a:buChar char="•"/>
            </a:pPr>
            <a:r>
              <a:rPr lang="en-GB" dirty="0"/>
              <a:t>New SDSF group keyword “PROFILEPATH”</a:t>
            </a:r>
          </a:p>
          <a:p>
            <a:pPr marL="1143000" lvl="1" indent="-457200"/>
            <a:r>
              <a:rPr lang="en-GB" dirty="0"/>
              <a:t>Specifies any additional directory path appended after “.isf”</a:t>
            </a:r>
          </a:p>
          <a:p>
            <a:pPr marL="1143000" lvl="1" indent="-457200"/>
            <a:r>
              <a:rPr lang="en-GB" dirty="0"/>
              <a:t>Default is null</a:t>
            </a:r>
          </a:p>
          <a:p>
            <a:pPr marL="457200" indent="-457200">
              <a:buFont typeface="Arial" panose="020B0604020202020204" pitchFamily="34" charset="0"/>
              <a:buChar char="•"/>
            </a:pPr>
            <a:r>
              <a:rPr lang="en-GB" dirty="0"/>
              <a:t>Invocation screen name appended to directory name if not equal to “SDSF”</a:t>
            </a:r>
          </a:p>
          <a:p>
            <a:pPr marL="1143000" lvl="1" indent="-457200"/>
            <a:r>
              <a:rPr lang="en-GB" dirty="0"/>
              <a:t>Allows users to have different profile stores for </a:t>
            </a:r>
            <a:r>
              <a:rPr lang="en-GB" dirty="0" err="1"/>
              <a:t>fastpath</a:t>
            </a:r>
            <a:r>
              <a:rPr lang="en-GB" dirty="0"/>
              <a:t> SDSF invocations from places like the ISPF command table   </a:t>
            </a:r>
          </a:p>
          <a:p>
            <a:pPr marL="457200" indent="-457200">
              <a:buFont typeface="Arial" panose="020B0604020202020204" pitchFamily="34" charset="0"/>
              <a:buChar char="•"/>
            </a:pPr>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SDSF Profile Data in </a:t>
            </a:r>
            <a:r>
              <a:rPr lang="en-GB" dirty="0" err="1"/>
              <a:t>zFS</a:t>
            </a:r>
            <a:r>
              <a:rPr lang="en-GB" dirty="0"/>
              <a:t> Implementation</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22209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GB" dirty="0"/>
              <a:t>SDSF profile path will be created if does not exist and any existing ISPF profile settings will be automatically migrated to new JSON format</a:t>
            </a:r>
          </a:p>
          <a:p>
            <a:pPr marL="1143000" lvl="1" indent="-457200"/>
            <a:r>
              <a:rPr lang="en-GB" dirty="0"/>
              <a:t>Users can re-migrate by deleting the “.isf” directory and re-invoking SDSF</a:t>
            </a:r>
          </a:p>
          <a:p>
            <a:pPr marL="457200" indent="-457200">
              <a:buFont typeface="Arial" panose="020B0604020202020204" pitchFamily="34" charset="0"/>
              <a:buChar char="•"/>
            </a:pPr>
            <a:r>
              <a:rPr lang="en-GB" dirty="0"/>
              <a:t>Once the SDSF profile path is created, any existing or updated ISPF profile settings will be ignored</a:t>
            </a:r>
          </a:p>
          <a:p>
            <a:pPr marL="1143000" lvl="1" indent="-457200"/>
            <a:r>
              <a:rPr lang="en-GB" dirty="0"/>
              <a:t>Data will not be saved to ISPF profile members after migration </a:t>
            </a:r>
          </a:p>
          <a:p>
            <a:pPr marL="457200" indent="-457200">
              <a:buFont typeface="Arial" panose="020B0604020202020204" pitchFamily="34" charset="0"/>
              <a:buChar char="•"/>
            </a:pPr>
            <a:r>
              <a:rPr lang="en-GB" dirty="0"/>
              <a:t>Important to note if sharing SDSF ISFPROF members with </a:t>
            </a:r>
            <a:r>
              <a:rPr lang="en-GB" dirty="0" err="1"/>
              <a:t>downlevel</a:t>
            </a:r>
            <a:r>
              <a:rPr lang="en-GB" dirty="0"/>
              <a:t> systems</a:t>
            </a:r>
          </a:p>
          <a:p>
            <a:pPr marL="1143000" lvl="1" indent="-457200"/>
            <a:r>
              <a:rPr lang="en-GB" dirty="0"/>
              <a:t>SDSF for z/OS 3.1 and below will have no knowledge of profile data in the profile path filesystem</a:t>
            </a:r>
          </a:p>
          <a:p>
            <a:pPr marL="1143000" lvl="1" indent="-457200"/>
            <a:r>
              <a:rPr lang="en-GB" dirty="0"/>
              <a:t>Some customers might postpone using FILESYS profiles until all members in </a:t>
            </a:r>
            <a:r>
              <a:rPr lang="en-GB" dirty="0" err="1"/>
              <a:t>sysplex</a:t>
            </a:r>
            <a:r>
              <a:rPr lang="en-GB" dirty="0"/>
              <a:t> are at least z/OS 3.2</a:t>
            </a:r>
          </a:p>
          <a:p>
            <a:pPr marL="457200" indent="-457200">
              <a:buFont typeface="Arial" panose="020B0604020202020204" pitchFamily="34" charset="0"/>
              <a:buChar char="•"/>
            </a:pPr>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SDSF Profile Data in </a:t>
            </a:r>
            <a:r>
              <a:rPr lang="en-GB" dirty="0" err="1"/>
              <a:t>zFS</a:t>
            </a:r>
            <a:r>
              <a:rPr lang="en-GB" dirty="0"/>
              <a:t> Migration</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87390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SDSF users should not edit the JSON documents in the “.isf” profile directory</a:t>
            </a:r>
          </a:p>
          <a:p>
            <a:pPr marL="457200" indent="-457200">
              <a:buFont typeface="Arial" panose="020B0604020202020204" pitchFamily="34" charset="0"/>
              <a:buChar char="•"/>
            </a:pPr>
            <a:r>
              <a:rPr lang="en-GB" dirty="0"/>
              <a:t>Any malformed or invalid JSON data encountered during initialization will cause SDSF to discard all profile path information and fall back to using default settings</a:t>
            </a:r>
          </a:p>
          <a:p>
            <a:pPr marL="457200" indent="-457200">
              <a:buFont typeface="Arial" panose="020B0604020202020204" pitchFamily="34" charset="0"/>
              <a:buChar char="•"/>
            </a:pPr>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SDSF Profile Data Considerations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30613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84908A-C49E-8310-46D2-0AD894DA38AF}"/>
              </a:ext>
            </a:extLst>
          </p:cNvPr>
          <p:cNvSpPr>
            <a:spLocks noGrp="1"/>
          </p:cNvSpPr>
          <p:nvPr>
            <p:ph idx="1"/>
          </p:nvPr>
        </p:nvSpPr>
        <p:spPr/>
        <p:txBody>
          <a:bodyPr>
            <a:normAutofit/>
          </a:bodyPr>
          <a:lstStyle/>
          <a:p>
            <a:pPr marL="285750" indent="-285750">
              <a:buFont typeface="Arial" panose="020B0604020202020204" pitchFamily="34" charset="0"/>
              <a:buChar char="•"/>
            </a:pPr>
            <a:r>
              <a:rPr lang="en-IN" sz="2000" dirty="0">
                <a:latin typeface="+mn-lt"/>
                <a:cs typeface="Arial" panose="020B0604020202020204" pitchFamily="34" charset="0"/>
              </a:rPr>
              <a:t>Summary </a:t>
            </a:r>
            <a:r>
              <a:rPr lang="en-IN" sz="2000" dirty="0">
                <a:latin typeface="+mn-lt"/>
              </a:rPr>
              <a:t>Of </a:t>
            </a:r>
            <a:r>
              <a:rPr lang="en-IN" sz="2000" dirty="0">
                <a:latin typeface="+mn-lt"/>
                <a:cs typeface="Arial" panose="020B0604020202020204" pitchFamily="34" charset="0"/>
              </a:rPr>
              <a:t>Recent SDSF Enhancements</a:t>
            </a:r>
          </a:p>
          <a:p>
            <a:pPr marL="285750" indent="-285750">
              <a:buFont typeface="Arial" panose="020B0604020202020204" pitchFamily="34" charset="0"/>
              <a:buChar char="•"/>
            </a:pPr>
            <a:r>
              <a:rPr lang="en-IN" sz="2000" dirty="0" err="1">
                <a:latin typeface="+mn-lt"/>
                <a:cs typeface="Arial" panose="020B0604020202020204" pitchFamily="34" charset="0"/>
              </a:rPr>
              <a:t>pysdsf</a:t>
            </a:r>
            <a:endParaRPr lang="en-IN" sz="2000" dirty="0">
              <a:latin typeface="+mn-lt"/>
            </a:endParaRPr>
          </a:p>
          <a:p>
            <a:pPr marL="285750" indent="-285750">
              <a:buFont typeface="Arial" panose="020B0604020202020204" pitchFamily="34" charset="0"/>
              <a:buChar char="•"/>
            </a:pPr>
            <a:r>
              <a:rPr lang="en-IN" sz="2000" dirty="0">
                <a:latin typeface="+mn-lt"/>
                <a:cs typeface="Arial" panose="020B0604020202020204" pitchFamily="34" charset="0"/>
              </a:rPr>
              <a:t>SDSF Profile Data In </a:t>
            </a:r>
            <a:r>
              <a:rPr lang="en-IN" sz="2000" dirty="0" err="1">
                <a:latin typeface="+mn-lt"/>
                <a:cs typeface="Arial" panose="020B0604020202020204" pitchFamily="34" charset="0"/>
              </a:rPr>
              <a:t>zFS</a:t>
            </a:r>
            <a:r>
              <a:rPr lang="en-IN" sz="2000" dirty="0">
                <a:latin typeface="+mn-lt"/>
                <a:cs typeface="Arial" panose="020B0604020202020204" pitchFamily="34" charset="0"/>
              </a:rPr>
              <a:t> </a:t>
            </a:r>
          </a:p>
          <a:p>
            <a:pPr marL="285750" indent="-285750">
              <a:buFont typeface="Arial" panose="020B0604020202020204" pitchFamily="34" charset="0"/>
              <a:buChar char="•"/>
            </a:pPr>
            <a:r>
              <a:rPr lang="en-IN" sz="2000" dirty="0">
                <a:latin typeface="+mn-lt"/>
              </a:rPr>
              <a:t>RACF Log Display</a:t>
            </a:r>
          </a:p>
          <a:p>
            <a:pPr marL="285750" indent="-285750">
              <a:buFont typeface="Arial" panose="020B0604020202020204" pitchFamily="34" charset="0"/>
              <a:buChar char="•"/>
            </a:pPr>
            <a:r>
              <a:rPr lang="en-IN" sz="2000" dirty="0" err="1">
                <a:latin typeface="+mn-lt"/>
                <a:cs typeface="Arial" panose="020B0604020202020204" pitchFamily="34" charset="0"/>
              </a:rPr>
              <a:t>Sysname</a:t>
            </a:r>
            <a:r>
              <a:rPr lang="en-IN" sz="2000" dirty="0">
                <a:latin typeface="+mn-lt"/>
                <a:cs typeface="Arial" panose="020B0604020202020204" pitchFamily="34" charset="0"/>
              </a:rPr>
              <a:t> Lists</a:t>
            </a:r>
          </a:p>
          <a:p>
            <a:pPr marL="285750" indent="-285750">
              <a:buFont typeface="Arial" panose="020B0604020202020204" pitchFamily="34" charset="0"/>
              <a:buChar char="•"/>
            </a:pPr>
            <a:r>
              <a:rPr lang="en-IN" sz="2000" dirty="0">
                <a:latin typeface="+mn-lt"/>
                <a:cs typeface="Arial" panose="020B0604020202020204" pitchFamily="34" charset="0"/>
              </a:rPr>
              <a:t>New SDSF Panels</a:t>
            </a:r>
          </a:p>
          <a:p>
            <a:pPr marL="285750" indent="-285750">
              <a:buFont typeface="Arial" panose="020B0604020202020204" pitchFamily="34" charset="0"/>
              <a:buChar char="•"/>
            </a:pPr>
            <a:r>
              <a:rPr lang="en-IN" sz="2000" dirty="0">
                <a:latin typeface="+mn-lt"/>
                <a:cs typeface="Arial" panose="020B0604020202020204" pitchFamily="34" charset="0"/>
              </a:rPr>
              <a:t>Useability Enhancements</a:t>
            </a:r>
          </a:p>
          <a:p>
            <a:pPr marL="285750" indent="-285750">
              <a:buFont typeface="Arial" panose="020B0604020202020204" pitchFamily="34" charset="0"/>
              <a:buChar char="•"/>
            </a:pPr>
            <a:r>
              <a:rPr lang="en-GB" sz="2000" dirty="0">
                <a:latin typeface="+mn-lt"/>
              </a:rPr>
              <a:t>Miscellaneous Enhancements </a:t>
            </a:r>
            <a:endParaRPr lang="en-US" sz="2000" dirty="0">
              <a:latin typeface="+mn-lt"/>
            </a:endParaRPr>
          </a:p>
          <a:p>
            <a:pPr marL="285750" indent="-285750">
              <a:buFont typeface="Arial" panose="020B0604020202020204" pitchFamily="34" charset="0"/>
              <a:buChar char="•"/>
            </a:pPr>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7281A84-99D7-A6F3-9DFE-7090BF89F76F}"/>
              </a:ext>
            </a:extLst>
          </p:cNvPr>
          <p:cNvSpPr>
            <a:spLocks noGrp="1"/>
          </p:cNvSpPr>
          <p:nvPr>
            <p:ph type="title"/>
          </p:nvPr>
        </p:nvSpPr>
        <p:spPr/>
        <p:txBody>
          <a:bodyPr/>
          <a:lstStyle/>
          <a:p>
            <a:r>
              <a:rPr lang="en-US" dirty="0"/>
              <a:t>Agenda</a:t>
            </a:r>
          </a:p>
        </p:txBody>
      </p:sp>
      <p:sp>
        <p:nvSpPr>
          <p:cNvPr id="3" name="Slide Number Placeholder 2">
            <a:extLst>
              <a:ext uri="{FF2B5EF4-FFF2-40B4-BE49-F238E27FC236}">
                <a16:creationId xmlns:a16="http://schemas.microsoft.com/office/drawing/2014/main" id="{4862B155-8FD2-55B8-10FF-FB0E7DE31879}"/>
              </a:ext>
            </a:extLst>
          </p:cNvPr>
          <p:cNvSpPr>
            <a:spLocks noGrp="1"/>
          </p:cNvSpPr>
          <p:nvPr>
            <p:ph type="sldNum" sz="quarter" idx="4294967295"/>
          </p:nvPr>
        </p:nvSpPr>
        <p:spPr>
          <a:xfrm>
            <a:off x="0" y="6354763"/>
            <a:ext cx="411163"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FE245-56C2-F14B-82AF-5D597B49DB7D}" type="slidenum">
              <a:rPr kumimoji="0" lang="en-US" sz="900" b="0" i="0" u="none" strike="noStrike" kern="1200" cap="none" spc="0" normalizeH="0" baseline="0" noProof="0" smtClean="0">
                <a:ln>
                  <a:noFill/>
                </a:ln>
                <a:solidFill>
                  <a:srgbClr val="000000"/>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188811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7808D8-560E-4A8F-89BF-8BDBBB3AED2A}"/>
              </a:ext>
            </a:extLst>
          </p:cNvPr>
          <p:cNvSpPr>
            <a:spLocks noGrp="1"/>
          </p:cNvSpPr>
          <p:nvPr>
            <p:ph type="body" sz="quarter" idx="10"/>
          </p:nvPr>
        </p:nvSpPr>
        <p:spPr/>
        <p:txBody>
          <a:bodyPr/>
          <a:lstStyle/>
          <a:p>
            <a:pPr marL="0" indent="0">
              <a:buNone/>
            </a:pPr>
            <a:r>
              <a:rPr lang="en-GB" dirty="0"/>
              <a:t>RACF Log</a:t>
            </a:r>
            <a:endParaRPr lang="en-US" dirty="0"/>
          </a:p>
        </p:txBody>
      </p:sp>
      <p:sp>
        <p:nvSpPr>
          <p:cNvPr id="2" name="Title 1">
            <a:extLst>
              <a:ext uri="{FF2B5EF4-FFF2-40B4-BE49-F238E27FC236}">
                <a16:creationId xmlns:a16="http://schemas.microsoft.com/office/drawing/2014/main" id="{9CC2E822-1DB4-460A-97FD-8A0FE5D815CA}"/>
              </a:ext>
            </a:extLst>
          </p:cNvPr>
          <p:cNvSpPr>
            <a:spLocks noGrp="1"/>
          </p:cNvSpPr>
          <p:nvPr>
            <p:ph type="title" idx="4294967295"/>
          </p:nvPr>
        </p:nvSpPr>
        <p:spPr>
          <a:xfrm>
            <a:off x="0" y="0"/>
            <a:ext cx="0" cy="0"/>
          </a:xfrm>
        </p:spPr>
        <p:txBody>
          <a:bodyPr/>
          <a:lstStyle/>
          <a:p>
            <a:r>
              <a:rPr lang="en-GB" dirty="0"/>
              <a:t> </a:t>
            </a:r>
            <a:endParaRPr lang="en-US" dirty="0"/>
          </a:p>
        </p:txBody>
      </p:sp>
    </p:spTree>
    <p:extLst>
      <p:ext uri="{BB962C8B-B14F-4D97-AF65-F5344CB8AC3E}">
        <p14:creationId xmlns:p14="http://schemas.microsoft.com/office/powerpoint/2010/main" val="307744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GB" dirty="0"/>
              <a:t>New RLOG panel</a:t>
            </a:r>
          </a:p>
          <a:p>
            <a:pPr marL="457200" indent="-457200">
              <a:buFont typeface="Arial" panose="020B0604020202020204" pitchFamily="34" charset="0"/>
              <a:buChar char="•"/>
            </a:pPr>
            <a:r>
              <a:rPr lang="en-GB" dirty="0"/>
              <a:t>Provides a summary of recent logged RACF activity</a:t>
            </a:r>
          </a:p>
          <a:p>
            <a:pPr marL="1143000" lvl="1" indent="-457200"/>
            <a:r>
              <a:rPr lang="en-GB" dirty="0"/>
              <a:t>Includes failures and logged access for traditional resources as well as certain z/OS UNIX information </a:t>
            </a:r>
          </a:p>
          <a:p>
            <a:pPr marL="457200" indent="-457200">
              <a:buFont typeface="Arial" panose="020B0604020202020204" pitchFamily="34" charset="0"/>
              <a:buChar char="•"/>
            </a:pPr>
            <a:r>
              <a:rPr lang="en-GB" dirty="0"/>
              <a:t>Uses the SDSF event log architecture to provide the data</a:t>
            </a:r>
          </a:p>
          <a:p>
            <a:pPr marL="1143000" lvl="1" indent="-457200"/>
            <a:r>
              <a:rPr lang="en-GB" dirty="0"/>
              <a:t>SMF record type 80 contents used to populate panel entries</a:t>
            </a:r>
          </a:p>
          <a:p>
            <a:pPr marL="457200" indent="-457200">
              <a:buFont typeface="Arial" panose="020B0604020202020204" pitchFamily="34" charset="0"/>
              <a:buChar char="•"/>
            </a:pPr>
            <a:r>
              <a:rPr lang="en-GB" dirty="0"/>
              <a:t>Drill down to the OPERLOG from row on RLOG panel using “L” action</a:t>
            </a:r>
          </a:p>
          <a:p>
            <a:pPr marL="1143000" lvl="1" indent="-457200"/>
            <a:r>
              <a:rPr lang="en-GB" dirty="0"/>
              <a:t>Saves hunting OPERLOG for ICH408I messages</a:t>
            </a:r>
          </a:p>
          <a:p>
            <a:pPr marL="457200" indent="-457200">
              <a:buFont typeface="Arial" panose="020B0604020202020204" pitchFamily="34" charset="0"/>
              <a:buChar char="•"/>
            </a:pPr>
            <a:r>
              <a:rPr lang="en-GB" dirty="0"/>
              <a:t>Direct access to profile information and access list using “LP” and “LA” actions </a:t>
            </a:r>
          </a:p>
          <a:p>
            <a:pPr marL="457200" indent="-457200">
              <a:buFont typeface="Arial" panose="020B0604020202020204" pitchFamily="34" charset="0"/>
              <a:buChar char="•"/>
            </a:pPr>
            <a:r>
              <a:rPr lang="en-GB" dirty="0"/>
              <a:t>RLOG panel can be filtered using FEATENT statements in similar fashion to ELOG</a:t>
            </a:r>
          </a:p>
          <a:p>
            <a:pPr marL="1143000" lvl="1" indent="-457200"/>
            <a:r>
              <a:rPr lang="en-GB" dirty="0"/>
              <a:t>New categories of “SAF”, “SAF_CMD” and “SAF_UNIX”</a:t>
            </a:r>
          </a:p>
          <a:p>
            <a:pPr marL="457200" indent="-457200">
              <a:buFont typeface="Arial" panose="020B0604020202020204" pitchFamily="34" charset="0"/>
              <a:buChar char="•"/>
            </a:pPr>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RACF Log Panel</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128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r>
              <a:rPr lang="en-GB" dirty="0"/>
              <a:t> </a:t>
            </a:r>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RACF Log Panel</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8119E77A-8D85-CF9A-D7CE-E4CF7755F5D9}"/>
              </a:ext>
            </a:extLst>
          </p:cNvPr>
          <p:cNvPicPr>
            <a:picLocks noChangeAspect="1"/>
          </p:cNvPicPr>
          <p:nvPr/>
        </p:nvPicPr>
        <p:blipFill>
          <a:blip r:embed="rId2"/>
          <a:stretch>
            <a:fillRect/>
          </a:stretch>
        </p:blipFill>
        <p:spPr>
          <a:xfrm>
            <a:off x="571497" y="1463301"/>
            <a:ext cx="11181330" cy="5061323"/>
          </a:xfrm>
          <a:prstGeom prst="rect">
            <a:avLst/>
          </a:prstGeom>
        </p:spPr>
      </p:pic>
      <p:sp>
        <p:nvSpPr>
          <p:cNvPr id="6" name="Rectangle: Rounded Corners 5">
            <a:extLst>
              <a:ext uri="{FF2B5EF4-FFF2-40B4-BE49-F238E27FC236}">
                <a16:creationId xmlns:a16="http://schemas.microsoft.com/office/drawing/2014/main" id="{A4CF66C6-6805-01F4-FCB3-673CCF1A352D}"/>
              </a:ext>
            </a:extLst>
          </p:cNvPr>
          <p:cNvSpPr/>
          <p:nvPr/>
        </p:nvSpPr>
        <p:spPr>
          <a:xfrm>
            <a:off x="7927414" y="3503155"/>
            <a:ext cx="3082565" cy="561957"/>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Both traditional and z/OS UNIX access events are displayed</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46291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r>
              <a:rPr lang="en-GB" dirty="0"/>
              <a:t> </a:t>
            </a:r>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RACF Log Panel - Detail</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B0A982A5-0BA1-D060-3674-A19A6A11776A}"/>
              </a:ext>
            </a:extLst>
          </p:cNvPr>
          <p:cNvPicPr>
            <a:picLocks noChangeAspect="1"/>
          </p:cNvPicPr>
          <p:nvPr/>
        </p:nvPicPr>
        <p:blipFill>
          <a:blip r:embed="rId2"/>
          <a:stretch>
            <a:fillRect/>
          </a:stretch>
        </p:blipFill>
        <p:spPr>
          <a:xfrm>
            <a:off x="950640" y="1170877"/>
            <a:ext cx="5003046" cy="5146544"/>
          </a:xfrm>
          <a:prstGeom prst="rect">
            <a:avLst/>
          </a:prstGeom>
        </p:spPr>
      </p:pic>
      <p:pic>
        <p:nvPicPr>
          <p:cNvPr id="11" name="Picture 10">
            <a:extLst>
              <a:ext uri="{FF2B5EF4-FFF2-40B4-BE49-F238E27FC236}">
                <a16:creationId xmlns:a16="http://schemas.microsoft.com/office/drawing/2014/main" id="{A7485141-FBD5-901E-51D7-A68B55DE9243}"/>
              </a:ext>
            </a:extLst>
          </p:cNvPr>
          <p:cNvPicPr>
            <a:picLocks noChangeAspect="1"/>
          </p:cNvPicPr>
          <p:nvPr/>
        </p:nvPicPr>
        <p:blipFill>
          <a:blip r:embed="rId3"/>
          <a:stretch>
            <a:fillRect/>
          </a:stretch>
        </p:blipFill>
        <p:spPr>
          <a:xfrm>
            <a:off x="6103617" y="1170878"/>
            <a:ext cx="5003045" cy="5146543"/>
          </a:xfrm>
          <a:prstGeom prst="rect">
            <a:avLst/>
          </a:prstGeom>
        </p:spPr>
      </p:pic>
      <p:sp>
        <p:nvSpPr>
          <p:cNvPr id="6" name="Rectangle: Rounded Corners 5">
            <a:extLst>
              <a:ext uri="{FF2B5EF4-FFF2-40B4-BE49-F238E27FC236}">
                <a16:creationId xmlns:a16="http://schemas.microsoft.com/office/drawing/2014/main" id="{A4CF66C6-6805-01F4-FCB3-673CCF1A352D}"/>
              </a:ext>
            </a:extLst>
          </p:cNvPr>
          <p:cNvSpPr/>
          <p:nvPr/>
        </p:nvSpPr>
        <p:spPr>
          <a:xfrm>
            <a:off x="4259443" y="5892409"/>
            <a:ext cx="3538418" cy="789592"/>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SDSF “Show” panel of both a traditional DATASET class event and a z/OS UNIX event.</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2292429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Columns include</a:t>
            </a:r>
          </a:p>
          <a:p>
            <a:pPr marL="1143000" lvl="1" indent="-457200"/>
            <a:r>
              <a:rPr lang="en-GB" dirty="0"/>
              <a:t>Class, resource and profile</a:t>
            </a:r>
          </a:p>
          <a:p>
            <a:pPr marL="1143000" lvl="1" indent="-457200"/>
            <a:r>
              <a:rPr lang="en-GB" dirty="0"/>
              <a:t>Jobname, User name, application name and owner</a:t>
            </a:r>
          </a:p>
          <a:p>
            <a:pPr marL="1143000" lvl="1" indent="-457200"/>
            <a:r>
              <a:rPr lang="en-GB" dirty="0"/>
              <a:t>Access intent and allowed</a:t>
            </a:r>
          </a:p>
          <a:p>
            <a:pPr marL="1143000" lvl="1" indent="-457200"/>
            <a:r>
              <a:rPr lang="en-GB" dirty="0"/>
              <a:t>Warning, special, operations, auditor, </a:t>
            </a:r>
            <a:r>
              <a:rPr lang="en-GB" dirty="0" err="1"/>
              <a:t>failsoft</a:t>
            </a:r>
            <a:r>
              <a:rPr lang="en-GB" dirty="0"/>
              <a:t>, bypass, trusted attributes in effect</a:t>
            </a:r>
          </a:p>
          <a:p>
            <a:pPr marL="1143000" lvl="1" indent="-457200"/>
            <a:r>
              <a:rPr lang="en-GB" dirty="0"/>
              <a:t>Any z/OS UNIX EUID and EGID</a:t>
            </a:r>
          </a:p>
          <a:p>
            <a:pPr marL="1143000" lvl="1" indent="-457200"/>
            <a:r>
              <a:rPr lang="en-GB" dirty="0"/>
              <a:t>Any log string data and RECVR </a:t>
            </a:r>
          </a:p>
          <a:p>
            <a:pPr marL="1143000" lvl="1" indent="-457200"/>
            <a:r>
              <a:rPr lang="en-GB" dirty="0"/>
              <a:t>Any SECLABEL </a:t>
            </a:r>
          </a:p>
          <a:p>
            <a:pPr marL="1143000" lvl="1" indent="-457200"/>
            <a:r>
              <a:rPr lang="en-GB" dirty="0"/>
              <a:t>Names for any attempted RACF commands</a:t>
            </a:r>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RACF Log Panel -Columns </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56863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L</a:t>
            </a:r>
          </a:p>
          <a:p>
            <a:pPr marL="1143000" lvl="1" indent="-457200"/>
            <a:r>
              <a:rPr lang="en-GB" dirty="0"/>
              <a:t>Invoke LOG (OPERLOG) panel and position to the date-stamp of the logged event </a:t>
            </a:r>
          </a:p>
          <a:p>
            <a:pPr marL="457200" indent="-457200">
              <a:buFont typeface="Arial" panose="020B0604020202020204" pitchFamily="34" charset="0"/>
              <a:buChar char="•"/>
            </a:pPr>
            <a:r>
              <a:rPr lang="en-GB" dirty="0"/>
              <a:t>LA</a:t>
            </a:r>
          </a:p>
          <a:p>
            <a:pPr marL="1143000" lvl="1" indent="-457200"/>
            <a:r>
              <a:rPr lang="en-GB" dirty="0"/>
              <a:t>Show the RACF access list for the profile covering the resource in shown in the row</a:t>
            </a:r>
          </a:p>
          <a:p>
            <a:pPr marL="457200" indent="-457200">
              <a:buFont typeface="Arial" panose="020B0604020202020204" pitchFamily="34" charset="0"/>
              <a:buChar char="•"/>
            </a:pPr>
            <a:r>
              <a:rPr lang="en-GB" dirty="0"/>
              <a:t>LP</a:t>
            </a:r>
          </a:p>
          <a:p>
            <a:pPr marL="1143000" lvl="1" indent="-457200"/>
            <a:r>
              <a:rPr lang="en-GB" dirty="0"/>
              <a:t>Browse the RACF profile covering the resource in shown in the row</a:t>
            </a:r>
          </a:p>
          <a:p>
            <a:pPr marL="1143000" lvl="1" indent="-457200"/>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RACF Log Panel - Actions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69108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7808D8-560E-4A8F-89BF-8BDBBB3AED2A}"/>
              </a:ext>
            </a:extLst>
          </p:cNvPr>
          <p:cNvSpPr>
            <a:spLocks noGrp="1"/>
          </p:cNvSpPr>
          <p:nvPr>
            <p:ph type="body" sz="quarter" idx="10"/>
          </p:nvPr>
        </p:nvSpPr>
        <p:spPr/>
        <p:txBody>
          <a:bodyPr/>
          <a:lstStyle/>
          <a:p>
            <a:pPr marL="0" indent="0">
              <a:buNone/>
            </a:pPr>
            <a:r>
              <a:rPr lang="en-GB" dirty="0" err="1"/>
              <a:t>Sysname</a:t>
            </a:r>
            <a:r>
              <a:rPr lang="en-GB" dirty="0"/>
              <a:t> Lists </a:t>
            </a:r>
            <a:endParaRPr lang="en-US" dirty="0"/>
          </a:p>
        </p:txBody>
      </p:sp>
      <p:sp>
        <p:nvSpPr>
          <p:cNvPr id="2" name="Title 1">
            <a:extLst>
              <a:ext uri="{FF2B5EF4-FFF2-40B4-BE49-F238E27FC236}">
                <a16:creationId xmlns:a16="http://schemas.microsoft.com/office/drawing/2014/main" id="{9CC2E822-1DB4-460A-97FD-8A0FE5D815CA}"/>
              </a:ext>
            </a:extLst>
          </p:cNvPr>
          <p:cNvSpPr>
            <a:spLocks noGrp="1"/>
          </p:cNvSpPr>
          <p:nvPr>
            <p:ph type="title" idx="4294967295"/>
          </p:nvPr>
        </p:nvSpPr>
        <p:spPr>
          <a:xfrm>
            <a:off x="0" y="0"/>
            <a:ext cx="0" cy="0"/>
          </a:xfrm>
        </p:spPr>
        <p:txBody>
          <a:bodyPr/>
          <a:lstStyle/>
          <a:p>
            <a:r>
              <a:rPr lang="en-GB" dirty="0"/>
              <a:t> </a:t>
            </a:r>
            <a:endParaRPr lang="en-US" dirty="0"/>
          </a:p>
        </p:txBody>
      </p:sp>
    </p:spTree>
    <p:extLst>
      <p:ext uri="{BB962C8B-B14F-4D97-AF65-F5344CB8AC3E}">
        <p14:creationId xmlns:p14="http://schemas.microsoft.com/office/powerpoint/2010/main" val="4270382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4AD0C-A685-5A70-9EC3-DB2DBE00D1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B53AEC-7DE7-5EC4-DFAC-B0999BBC469A}"/>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GB" dirty="0"/>
              <a:t>Cross-system data gathering with a </a:t>
            </a:r>
            <a:r>
              <a:rPr lang="en-GB" dirty="0" err="1"/>
              <a:t>sysplex</a:t>
            </a:r>
            <a:r>
              <a:rPr lang="en-GB" dirty="0"/>
              <a:t> governed by the SYSNAME setting for the current user</a:t>
            </a:r>
          </a:p>
          <a:p>
            <a:pPr marL="1143000" lvl="1" indent="-457200"/>
            <a:r>
              <a:rPr lang="en-GB" dirty="0"/>
              <a:t>If not null and not equal to local </a:t>
            </a:r>
            <a:r>
              <a:rPr lang="en-GB" dirty="0" err="1"/>
              <a:t>sysname</a:t>
            </a:r>
            <a:r>
              <a:rPr lang="en-GB" dirty="0"/>
              <a:t>, data-gathering request is broadcast to all systems matching the SYSNAME pattern using XCF signalling services</a:t>
            </a:r>
          </a:p>
          <a:p>
            <a:pPr marL="457200" indent="-457200">
              <a:buFont typeface="Arial" panose="020B0604020202020204" pitchFamily="34" charset="0"/>
              <a:buChar char="•"/>
            </a:pPr>
            <a:r>
              <a:rPr lang="en-GB" dirty="0"/>
              <a:t>Sometimes groups of z/OS systems in a </a:t>
            </a:r>
            <a:r>
              <a:rPr lang="en-GB" dirty="0" err="1"/>
              <a:t>sysplex</a:t>
            </a:r>
            <a:r>
              <a:rPr lang="en-GB" dirty="0"/>
              <a:t> do not follow naming standards that can be easily masked using “*” and “%”</a:t>
            </a:r>
          </a:p>
          <a:p>
            <a:pPr marL="457200" indent="-457200">
              <a:buFont typeface="Arial" panose="020B0604020202020204" pitchFamily="34" charset="0"/>
              <a:buChar char="•"/>
            </a:pPr>
            <a:r>
              <a:rPr lang="en-GB" dirty="0"/>
              <a:t>Users frequently run with SYSNAME set to “*” and then use filtering on the SYSNAME to discard unwanted rows</a:t>
            </a:r>
          </a:p>
          <a:p>
            <a:pPr marL="1143000" lvl="1" indent="-457200"/>
            <a:r>
              <a:rPr lang="en-GB" dirty="0"/>
              <a:t>Increased overhead for data gathering on unnecessary systems  </a:t>
            </a:r>
          </a:p>
          <a:p>
            <a:pPr marL="1143000" lvl="1" indent="-457200"/>
            <a:r>
              <a:rPr lang="en-GB" dirty="0"/>
              <a:t>Increased chance of “missing data” situation for test systems or systems under stress </a:t>
            </a:r>
          </a:p>
        </p:txBody>
      </p:sp>
      <p:sp>
        <p:nvSpPr>
          <p:cNvPr id="2" name="Title 1">
            <a:extLst>
              <a:ext uri="{FF2B5EF4-FFF2-40B4-BE49-F238E27FC236}">
                <a16:creationId xmlns:a16="http://schemas.microsoft.com/office/drawing/2014/main" id="{EE139A8B-BC3C-FC52-696E-343124F6EE3E}"/>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EE29AD3F-BEBA-A13A-B4A8-2FBF958C4098}"/>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SDSF </a:t>
            </a:r>
            <a:r>
              <a:rPr lang="en-GB" dirty="0" err="1"/>
              <a:t>Sysname</a:t>
            </a:r>
            <a:r>
              <a:rPr lang="en-GB" dirty="0"/>
              <a:t> – Problem Statement</a:t>
            </a:r>
            <a:endParaRPr lang="en-US" dirty="0"/>
          </a:p>
        </p:txBody>
      </p:sp>
      <p:sp>
        <p:nvSpPr>
          <p:cNvPr id="4" name="Slide Number Placeholder 3">
            <a:extLst>
              <a:ext uri="{FF2B5EF4-FFF2-40B4-BE49-F238E27FC236}">
                <a16:creationId xmlns:a16="http://schemas.microsoft.com/office/drawing/2014/main" id="{DE53167E-BD71-0F7D-5E04-0F2B68A8ADC3}"/>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50181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3F611-0273-BACF-3B41-E897B23155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38291-38D5-D3ED-99A9-B162A4678996}"/>
              </a:ext>
            </a:extLst>
          </p:cNvPr>
          <p:cNvSpPr>
            <a:spLocks noGrp="1"/>
          </p:cNvSpPr>
          <p:nvPr>
            <p:ph idx="1"/>
          </p:nvPr>
        </p:nvSpPr>
        <p:spPr/>
        <p:txBody>
          <a:bodyPr>
            <a:normAutofit fontScale="85000" lnSpcReduction="20000"/>
          </a:bodyPr>
          <a:lstStyle/>
          <a:p>
            <a:pPr marL="457200" indent="-457200">
              <a:buFont typeface="Arial" panose="020B0604020202020204" pitchFamily="34" charset="0"/>
              <a:buChar char="•"/>
            </a:pPr>
            <a:r>
              <a:rPr lang="en-GB" dirty="0"/>
              <a:t>New </a:t>
            </a:r>
            <a:r>
              <a:rPr lang="en-GB" dirty="0" err="1"/>
              <a:t>ISFPRMxx</a:t>
            </a:r>
            <a:r>
              <a:rPr lang="en-GB" dirty="0"/>
              <a:t> statements LIST and LISTENT</a:t>
            </a:r>
          </a:p>
          <a:p>
            <a:pPr marL="457200" indent="-457200">
              <a:buFont typeface="Arial" panose="020B0604020202020204" pitchFamily="34" charset="0"/>
              <a:buChar char="•"/>
            </a:pPr>
            <a:r>
              <a:rPr lang="en-GB" dirty="0"/>
              <a:t>LIST statement declares the name and type of the defined list</a:t>
            </a:r>
          </a:p>
          <a:p>
            <a:pPr marL="457200" indent="-457200">
              <a:buFont typeface="Arial" panose="020B0604020202020204" pitchFamily="34" charset="0"/>
              <a:buChar char="•"/>
            </a:pPr>
            <a:r>
              <a:rPr lang="en-GB" dirty="0"/>
              <a:t>LISTENT statement declares the list items for the current list</a:t>
            </a:r>
          </a:p>
          <a:p>
            <a:pPr marL="457200" indent="-457200">
              <a:buFont typeface="Arial" panose="020B0604020202020204" pitchFamily="34" charset="0"/>
              <a:buChar char="•"/>
            </a:pPr>
            <a:r>
              <a:rPr lang="en-GB" dirty="0"/>
              <a:t>Assuming three systems “PROD”, “DEV” and “TEST” in a </a:t>
            </a:r>
            <a:r>
              <a:rPr lang="en-GB" dirty="0" err="1"/>
              <a:t>sysplex</a:t>
            </a:r>
            <a:endParaRPr lang="en-GB" dirty="0"/>
          </a:p>
          <a:p>
            <a:pPr lvl="1" indent="0">
              <a:buNone/>
            </a:pPr>
            <a:r>
              <a:rPr lang="en-GB" sz="2000" dirty="0">
                <a:latin typeface="Courier New" panose="02070309020205020404" pitchFamily="49" charset="0"/>
                <a:cs typeface="Courier New" panose="02070309020205020404" pitchFamily="49" charset="0"/>
              </a:rPr>
              <a:t>LIST NAME(XTEST) TYPE(SYSNAME)</a:t>
            </a:r>
          </a:p>
          <a:p>
            <a:pPr lvl="2" indent="0">
              <a:buNone/>
            </a:pPr>
            <a:r>
              <a:rPr lang="en-GB" dirty="0">
                <a:latin typeface="Courier New" panose="02070309020205020404" pitchFamily="49" charset="0"/>
                <a:cs typeface="Courier New" panose="02070309020205020404" pitchFamily="49" charset="0"/>
              </a:rPr>
              <a:t>LISTENT NAME(PROD)</a:t>
            </a:r>
          </a:p>
          <a:p>
            <a:pPr lvl="2" indent="0">
              <a:buNone/>
            </a:pPr>
            <a:r>
              <a:rPr lang="en-GB" dirty="0">
                <a:latin typeface="Courier New" panose="02070309020205020404" pitchFamily="49" charset="0"/>
                <a:cs typeface="Courier New" panose="02070309020205020404" pitchFamily="49" charset="0"/>
              </a:rPr>
              <a:t>LISTENT NAME(DEV) </a:t>
            </a:r>
          </a:p>
          <a:p>
            <a:pPr marL="342900" indent="-342900">
              <a:buFont typeface="Arial" panose="020B0604020202020204" pitchFamily="34" charset="0"/>
              <a:buChar char="•"/>
            </a:pPr>
            <a:r>
              <a:rPr lang="en-GB" dirty="0"/>
              <a:t>User can issue “SYSNAME XTEST” and data gathering requests will be sent ONLY to “PROD” and “DEV”</a:t>
            </a:r>
          </a:p>
          <a:p>
            <a:pPr marL="342900" indent="-342900">
              <a:buFont typeface="Arial" panose="020B0604020202020204" pitchFamily="34" charset="0"/>
              <a:buChar char="•"/>
            </a:pPr>
            <a:r>
              <a:rPr lang="en-GB" dirty="0"/>
              <a:t>SET DISPLAY ON will show “/L” appended to SYSNAME setting to indicate that a </a:t>
            </a:r>
            <a:r>
              <a:rPr lang="en-GB" dirty="0" err="1"/>
              <a:t>sysname</a:t>
            </a:r>
            <a:r>
              <a:rPr lang="en-GB" dirty="0"/>
              <a:t> list is being used</a:t>
            </a:r>
          </a:p>
          <a:p>
            <a:pPr marL="342900" indent="-342900">
              <a:buFont typeface="Arial" panose="020B0604020202020204" pitchFamily="34" charset="0"/>
              <a:buChar char="•"/>
            </a:pPr>
            <a:r>
              <a:rPr lang="en-GB" dirty="0"/>
              <a:t>Can also be used in the RSYS command to filter WTORs shown on LOG panel</a:t>
            </a:r>
          </a:p>
          <a:p>
            <a:pPr marL="1028700" lvl="1" indent="-342900"/>
            <a:r>
              <a:rPr lang="en-GB" dirty="0"/>
              <a:t>SR panel can also take advantage with custom property : </a:t>
            </a:r>
            <a:r>
              <a:rPr lang="en-GB" i="1" dirty="0" err="1"/>
              <a:t>Panel.SR.EnableRsysFilter</a:t>
            </a:r>
            <a:r>
              <a:rPr lang="en-GB" i="1" dirty="0"/>
              <a:t> </a:t>
            </a:r>
          </a:p>
        </p:txBody>
      </p:sp>
      <p:sp>
        <p:nvSpPr>
          <p:cNvPr id="2" name="Title 1">
            <a:extLst>
              <a:ext uri="{FF2B5EF4-FFF2-40B4-BE49-F238E27FC236}">
                <a16:creationId xmlns:a16="http://schemas.microsoft.com/office/drawing/2014/main" id="{029D69CA-7E00-9D2C-5901-1ECAEC534B86}"/>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9271457C-7378-2EEA-9A8D-DBB571785683}"/>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err="1"/>
              <a:t>Sysname</a:t>
            </a:r>
            <a:r>
              <a:rPr lang="en-GB" dirty="0"/>
              <a:t> Lists - Implementation</a:t>
            </a:r>
            <a:endParaRPr lang="en-US" dirty="0"/>
          </a:p>
        </p:txBody>
      </p:sp>
      <p:sp>
        <p:nvSpPr>
          <p:cNvPr id="4" name="Slide Number Placeholder 3">
            <a:extLst>
              <a:ext uri="{FF2B5EF4-FFF2-40B4-BE49-F238E27FC236}">
                <a16:creationId xmlns:a16="http://schemas.microsoft.com/office/drawing/2014/main" id="{8128C585-3F5C-09C5-C7EB-DDF7B54558D4}"/>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6298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2C635-DE1F-6B34-2D41-EC6D003DFB0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A257FDE5-400F-41D7-B8C0-BD6FFDA26625}"/>
              </a:ext>
            </a:extLst>
          </p:cNvPr>
          <p:cNvSpPr>
            <a:spLocks noGrp="1"/>
          </p:cNvSpPr>
          <p:nvPr>
            <p:ph type="body" sz="quarter" idx="10"/>
          </p:nvPr>
        </p:nvSpPr>
        <p:spPr/>
        <p:txBody>
          <a:bodyPr/>
          <a:lstStyle/>
          <a:p>
            <a:pPr marL="0" indent="0">
              <a:buNone/>
            </a:pPr>
            <a:r>
              <a:rPr lang="en-GB" dirty="0"/>
              <a:t>Other New SDSF Panels </a:t>
            </a:r>
            <a:endParaRPr lang="en-US" dirty="0"/>
          </a:p>
        </p:txBody>
      </p:sp>
      <p:sp>
        <p:nvSpPr>
          <p:cNvPr id="2" name="Title 1">
            <a:extLst>
              <a:ext uri="{FF2B5EF4-FFF2-40B4-BE49-F238E27FC236}">
                <a16:creationId xmlns:a16="http://schemas.microsoft.com/office/drawing/2014/main" id="{97BA5564-E2C3-B0CD-4CD2-9AF16D124EDC}"/>
              </a:ext>
            </a:extLst>
          </p:cNvPr>
          <p:cNvSpPr>
            <a:spLocks noGrp="1"/>
          </p:cNvSpPr>
          <p:nvPr>
            <p:ph type="title" idx="4294967295"/>
          </p:nvPr>
        </p:nvSpPr>
        <p:spPr>
          <a:xfrm>
            <a:off x="0" y="0"/>
            <a:ext cx="0" cy="0"/>
          </a:xfrm>
        </p:spPr>
        <p:txBody>
          <a:bodyPr/>
          <a:lstStyle/>
          <a:p>
            <a:r>
              <a:rPr lang="en-GB" dirty="0"/>
              <a:t> </a:t>
            </a:r>
            <a:endParaRPr lang="en-US" dirty="0"/>
          </a:p>
        </p:txBody>
      </p:sp>
    </p:spTree>
    <p:extLst>
      <p:ext uri="{BB962C8B-B14F-4D97-AF65-F5344CB8AC3E}">
        <p14:creationId xmlns:p14="http://schemas.microsoft.com/office/powerpoint/2010/main" val="220227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84908A-C49E-8310-46D2-0AD894DA38AF}"/>
              </a:ext>
            </a:extLst>
          </p:cNvPr>
          <p:cNvSpPr>
            <a:spLocks noGrp="1"/>
          </p:cNvSpPr>
          <p:nvPr>
            <p:ph idx="1"/>
          </p:nvPr>
        </p:nvSpPr>
        <p:spPr/>
        <p:txBody>
          <a:bodyPr>
            <a:normAutofit/>
          </a:bodyPr>
          <a:lstStyle/>
          <a:p>
            <a:pPr marL="285750" indent="-285750">
              <a:buFont typeface="Arial" panose="020B0604020202020204" pitchFamily="34" charset="0"/>
              <a:buChar char="•"/>
            </a:pPr>
            <a:r>
              <a:rPr lang="en-IN" sz="2000" dirty="0">
                <a:latin typeface="Arial" panose="020B0604020202020204" pitchFamily="34" charset="0"/>
                <a:cs typeface="Arial" panose="020B0604020202020204" pitchFamily="34" charset="0"/>
              </a:rPr>
              <a:t>z/OS 2.5</a:t>
            </a:r>
          </a:p>
          <a:p>
            <a:pPr marL="971550" lvl="1" indent="-285750"/>
            <a:r>
              <a:rPr lang="en-IN" sz="2000" dirty="0">
                <a:latin typeface="Arial" panose="020B0604020202020204" pitchFamily="34" charset="0"/>
                <a:cs typeface="Arial" panose="020B0604020202020204" pitchFamily="34" charset="0"/>
              </a:rPr>
              <a:t>SAF-only security</a:t>
            </a:r>
          </a:p>
          <a:p>
            <a:pPr marL="971550" lvl="1" indent="-285750"/>
            <a:r>
              <a:rPr lang="en-IN" sz="2000" dirty="0">
                <a:latin typeface="Arial" panose="020B0604020202020204" pitchFamily="34" charset="0"/>
              </a:rPr>
              <a:t>16 new panels including memory browse, detailed common and private storage information </a:t>
            </a:r>
            <a:endParaRPr lang="en-IN"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000" dirty="0">
                <a:latin typeface="Arial" panose="020B0604020202020204" pitchFamily="34" charset="0"/>
              </a:rPr>
              <a:t>z/OS 3.1</a:t>
            </a:r>
          </a:p>
          <a:p>
            <a:pPr marL="971550" lvl="1" indent="-285750"/>
            <a:r>
              <a:rPr lang="en-IN" sz="2000" dirty="0">
                <a:latin typeface="Arial" panose="020B0604020202020204" pitchFamily="34" charset="0"/>
              </a:rPr>
              <a:t>New concept of SDSF features</a:t>
            </a:r>
          </a:p>
          <a:p>
            <a:pPr marL="971550" lvl="1" indent="-285750"/>
            <a:r>
              <a:rPr lang="en-IN" sz="2000" dirty="0">
                <a:latin typeface="Arial" panose="020B0604020202020204" pitchFamily="34" charset="0"/>
              </a:rPr>
              <a:t>Module fetch monitor and event log</a:t>
            </a:r>
          </a:p>
          <a:p>
            <a:pPr marL="971550" lvl="1" indent="-285750"/>
            <a:r>
              <a:rPr lang="en-IN" sz="2000" dirty="0">
                <a:latin typeface="Arial" panose="020B0604020202020204" pitchFamily="34" charset="0"/>
              </a:rPr>
              <a:t>Over 30 new panels including RACF classes and profiles</a:t>
            </a:r>
          </a:p>
          <a:p>
            <a:pPr marL="285750" indent="-285750">
              <a:buFont typeface="Arial" panose="020B0604020202020204" pitchFamily="34" charset="0"/>
              <a:buChar char="•"/>
            </a:pPr>
            <a:r>
              <a:rPr lang="en-IN" sz="2000" dirty="0">
                <a:latin typeface="Arial" panose="020B0604020202020204" pitchFamily="34" charset="0"/>
              </a:rPr>
              <a:t>z/OS 3.2</a:t>
            </a:r>
          </a:p>
          <a:p>
            <a:pPr marL="971550" lvl="1" indent="-285750"/>
            <a:r>
              <a:rPr lang="en-IN" sz="2000" dirty="0" err="1">
                <a:latin typeface="Arial" panose="020B0604020202020204" pitchFamily="34" charset="0"/>
              </a:rPr>
              <a:t>pysdsf</a:t>
            </a:r>
            <a:endParaRPr lang="en-IN" sz="2000" dirty="0">
              <a:latin typeface="Arial" panose="020B0604020202020204" pitchFamily="34" charset="0"/>
            </a:endParaRPr>
          </a:p>
          <a:p>
            <a:pPr marL="971550" lvl="1" indent="-285750"/>
            <a:r>
              <a:rPr lang="en-IN" sz="2000" dirty="0">
                <a:latin typeface="Arial" panose="020B0604020202020204" pitchFamily="34" charset="0"/>
              </a:rPr>
              <a:t>z/OS file system for profile data</a:t>
            </a:r>
          </a:p>
          <a:p>
            <a:pPr marL="971550" lvl="1" indent="-285750"/>
            <a:r>
              <a:rPr lang="en-IN" sz="2000" dirty="0">
                <a:latin typeface="Arial" panose="020B0604020202020204" pitchFamily="34" charset="0"/>
              </a:rPr>
              <a:t>18 new panels </a:t>
            </a:r>
          </a:p>
          <a:p>
            <a:pPr marL="971550" lvl="1" indent="-285750"/>
            <a:endParaRPr lang="en-IN" sz="2000" dirty="0">
              <a:latin typeface="Arial" panose="020B0604020202020204" pitchFamily="34" charset="0"/>
            </a:endParaRPr>
          </a:p>
          <a:p>
            <a:pPr lvl="1"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C7281A84-99D7-A6F3-9DFE-7090BF89F76F}"/>
              </a:ext>
            </a:extLst>
          </p:cNvPr>
          <p:cNvSpPr>
            <a:spLocks noGrp="1"/>
          </p:cNvSpPr>
          <p:nvPr>
            <p:ph type="title"/>
          </p:nvPr>
        </p:nvSpPr>
        <p:spPr/>
        <p:txBody>
          <a:bodyPr/>
          <a:lstStyle/>
          <a:p>
            <a:r>
              <a:rPr lang="en-GB" dirty="0"/>
              <a:t>Recent SDSF Enhancements</a:t>
            </a:r>
            <a:endParaRPr lang="en-US" dirty="0"/>
          </a:p>
        </p:txBody>
      </p:sp>
      <p:sp>
        <p:nvSpPr>
          <p:cNvPr id="3" name="Slide Number Placeholder 2">
            <a:extLst>
              <a:ext uri="{FF2B5EF4-FFF2-40B4-BE49-F238E27FC236}">
                <a16:creationId xmlns:a16="http://schemas.microsoft.com/office/drawing/2014/main" id="{4862B155-8FD2-55B8-10FF-FB0E7DE31879}"/>
              </a:ext>
            </a:extLst>
          </p:cNvPr>
          <p:cNvSpPr>
            <a:spLocks noGrp="1"/>
          </p:cNvSpPr>
          <p:nvPr>
            <p:ph type="sldNum" sz="quarter" idx="4294967295"/>
          </p:nvPr>
        </p:nvSpPr>
        <p:spPr>
          <a:xfrm>
            <a:off x="0" y="6354763"/>
            <a:ext cx="411163"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EFE245-56C2-F14B-82AF-5D597B49DB7D}" type="slidenum">
              <a:rPr kumimoji="0" lang="en-US" sz="900" b="0" i="0" u="none" strike="noStrike" kern="1200" cap="none" spc="0" normalizeH="0" baseline="0" noProof="0" smtClean="0">
                <a:ln>
                  <a:noFill/>
                </a:ln>
                <a:solidFill>
                  <a:srgbClr val="000000"/>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94370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3A2CE3-D477-4A0D-0588-8A01189A875A}"/>
              </a:ext>
            </a:extLst>
          </p:cNvPr>
          <p:cNvSpPr>
            <a:spLocks noGrp="1"/>
          </p:cNvSpPr>
          <p:nvPr>
            <p:ph sz="quarter" idx="13"/>
          </p:nvPr>
        </p:nvSpPr>
        <p:spPr/>
        <p:txBody>
          <a:bodyPr/>
          <a:lstStyle/>
          <a:p>
            <a:r>
              <a:rPr lang="en-GB" sz="2000" dirty="0">
                <a:solidFill>
                  <a:schemeClr val="tx2"/>
                </a:solidFill>
              </a:rPr>
              <a:t>AW</a:t>
            </a:r>
            <a:r>
              <a:rPr lang="en-GB" sz="2000" dirty="0"/>
              <a:t>	Active Job Summary By WLM Class </a:t>
            </a:r>
          </a:p>
          <a:p>
            <a:r>
              <a:rPr lang="en-GB" sz="2000" dirty="0">
                <a:solidFill>
                  <a:schemeClr val="tx2"/>
                </a:solidFill>
              </a:rPr>
              <a:t>CAT</a:t>
            </a:r>
            <a:r>
              <a:rPr lang="en-GB" sz="2000" dirty="0"/>
              <a:t>	Master And User </a:t>
            </a:r>
            <a:r>
              <a:rPr lang="en-GB" sz="2000" dirty="0" err="1"/>
              <a:t>Catalogs</a:t>
            </a:r>
            <a:endParaRPr lang="en-GB" sz="2000" dirty="0"/>
          </a:p>
          <a:p>
            <a:r>
              <a:rPr lang="en-GB" sz="2000" dirty="0">
                <a:solidFill>
                  <a:schemeClr val="tx2"/>
                </a:solidFill>
              </a:rPr>
              <a:t>CMO</a:t>
            </a:r>
            <a:r>
              <a:rPr lang="en-GB" sz="2000" dirty="0"/>
              <a:t>	64-bit Common Memory Objects</a:t>
            </a:r>
          </a:p>
          <a:p>
            <a:r>
              <a:rPr lang="en-GB" sz="2000" dirty="0">
                <a:solidFill>
                  <a:schemeClr val="tx2"/>
                </a:solidFill>
              </a:rPr>
              <a:t>DEVS</a:t>
            </a:r>
            <a:r>
              <a:rPr lang="en-GB" sz="2000" dirty="0"/>
              <a:t>	Device Space</a:t>
            </a:r>
          </a:p>
          <a:p>
            <a:r>
              <a:rPr lang="en-GB" sz="2000" dirty="0">
                <a:solidFill>
                  <a:schemeClr val="tx2"/>
                </a:solidFill>
              </a:rPr>
              <a:t>FXE</a:t>
            </a:r>
            <a:r>
              <a:rPr lang="en-GB" sz="2000" dirty="0"/>
              <a:t>	z/OS Function Registry</a:t>
            </a:r>
          </a:p>
          <a:p>
            <a:r>
              <a:rPr lang="en-GB" sz="2000" dirty="0">
                <a:solidFill>
                  <a:schemeClr val="tx2"/>
                </a:solidFill>
              </a:rPr>
              <a:t>JRU</a:t>
            </a:r>
            <a:r>
              <a:rPr lang="en-GB" sz="2000" dirty="0"/>
              <a:t>	JES2 Resource Usage by </a:t>
            </a:r>
            <a:r>
              <a:rPr lang="en-GB" sz="2000" dirty="0" err="1"/>
              <a:t>Userid</a:t>
            </a:r>
            <a:endParaRPr lang="en-GB" sz="2000" dirty="0"/>
          </a:p>
          <a:p>
            <a:r>
              <a:rPr lang="en-GB" sz="2000" dirty="0">
                <a:solidFill>
                  <a:schemeClr val="tx2"/>
                </a:solidFill>
              </a:rPr>
              <a:t>MFP</a:t>
            </a:r>
            <a:r>
              <a:rPr lang="en-GB" sz="2000" dirty="0"/>
              <a:t>	z/OS UNIX Path Module Fetch</a:t>
            </a:r>
          </a:p>
          <a:p>
            <a:r>
              <a:rPr lang="en-GB" sz="2000" dirty="0">
                <a:solidFill>
                  <a:schemeClr val="tx2"/>
                </a:solidFill>
              </a:rPr>
              <a:t>NAP</a:t>
            </a:r>
            <a:r>
              <a:rPr lang="en-GB" sz="2000" dirty="0"/>
              <a:t>	TCP/IP Activity Summary By Port </a:t>
            </a:r>
            <a:endParaRPr lang="en-US" sz="2000" dirty="0"/>
          </a:p>
          <a:p>
            <a:endParaRPr lang="en-US" dirty="0"/>
          </a:p>
        </p:txBody>
      </p:sp>
      <p:sp>
        <p:nvSpPr>
          <p:cNvPr id="3" name="Content Placeholder 2">
            <a:extLst>
              <a:ext uri="{FF2B5EF4-FFF2-40B4-BE49-F238E27FC236}">
                <a16:creationId xmlns:a16="http://schemas.microsoft.com/office/drawing/2014/main" id="{3D97AD7E-BD29-3DD2-875E-51418811DA52}"/>
              </a:ext>
            </a:extLst>
          </p:cNvPr>
          <p:cNvSpPr>
            <a:spLocks noGrp="1"/>
          </p:cNvSpPr>
          <p:nvPr>
            <p:ph sz="quarter" idx="14"/>
          </p:nvPr>
        </p:nvSpPr>
        <p:spPr/>
        <p:txBody>
          <a:bodyPr/>
          <a:lstStyle/>
          <a:p>
            <a:r>
              <a:rPr lang="en-GB" sz="2000" dirty="0">
                <a:solidFill>
                  <a:schemeClr val="tx2"/>
                </a:solidFill>
              </a:rPr>
              <a:t>PST</a:t>
            </a:r>
            <a:r>
              <a:rPr lang="en-GB" sz="2000" dirty="0"/>
              <a:t>	z/OS UNIX Threads</a:t>
            </a:r>
          </a:p>
          <a:p>
            <a:r>
              <a:rPr lang="en-GB" sz="2000" dirty="0">
                <a:solidFill>
                  <a:schemeClr val="tx2"/>
                </a:solidFill>
              </a:rPr>
              <a:t>RACD</a:t>
            </a:r>
            <a:r>
              <a:rPr lang="en-GB" sz="2000" dirty="0"/>
              <a:t>	RACF Data Sets</a:t>
            </a:r>
          </a:p>
          <a:p>
            <a:r>
              <a:rPr lang="en-GB" sz="2000" dirty="0">
                <a:solidFill>
                  <a:schemeClr val="tx2"/>
                </a:solidFill>
              </a:rPr>
              <a:t>RACF</a:t>
            </a:r>
            <a:r>
              <a:rPr lang="en-GB" sz="2000" dirty="0"/>
              <a:t>	General RACF Information</a:t>
            </a:r>
          </a:p>
          <a:p>
            <a:r>
              <a:rPr lang="en-GB" sz="2000" dirty="0">
                <a:solidFill>
                  <a:schemeClr val="tx2"/>
                </a:solidFill>
              </a:rPr>
              <a:t>RACR</a:t>
            </a:r>
            <a:r>
              <a:rPr lang="en-GB" sz="2000" dirty="0"/>
              <a:t>	RACF RRSF Nodes</a:t>
            </a:r>
          </a:p>
          <a:p>
            <a:r>
              <a:rPr lang="en-GB" sz="2000" dirty="0">
                <a:solidFill>
                  <a:schemeClr val="tx2"/>
                </a:solidFill>
              </a:rPr>
              <a:t>SMFL</a:t>
            </a:r>
            <a:r>
              <a:rPr lang="en-GB" sz="2000" dirty="0"/>
              <a:t>	SMF </a:t>
            </a:r>
            <a:r>
              <a:rPr lang="en-GB" sz="2000" dirty="0" err="1"/>
              <a:t>Logstreams</a:t>
            </a:r>
            <a:endParaRPr lang="en-GB" sz="2000" dirty="0"/>
          </a:p>
          <a:p>
            <a:r>
              <a:rPr lang="en-GB" sz="2000" dirty="0">
                <a:solidFill>
                  <a:schemeClr val="tx2"/>
                </a:solidFill>
              </a:rPr>
              <a:t>SMFR</a:t>
            </a:r>
            <a:r>
              <a:rPr lang="en-GB" sz="2000" dirty="0"/>
              <a:t>	SMF Real Time Resources</a:t>
            </a:r>
          </a:p>
          <a:p>
            <a:r>
              <a:rPr lang="en-GB" sz="2000" dirty="0">
                <a:solidFill>
                  <a:schemeClr val="tx2"/>
                </a:solidFill>
              </a:rPr>
              <a:t>VTOC</a:t>
            </a:r>
            <a:r>
              <a:rPr lang="en-GB" sz="2000" dirty="0"/>
              <a:t>	DASD Volume Table Of Contents</a:t>
            </a:r>
            <a:endParaRPr lang="en-US" sz="2000" dirty="0"/>
          </a:p>
          <a:p>
            <a:endParaRPr lang="en-US" dirty="0"/>
          </a:p>
        </p:txBody>
      </p:sp>
      <p:sp>
        <p:nvSpPr>
          <p:cNvPr id="4" name="Text Placeholder 3">
            <a:extLst>
              <a:ext uri="{FF2B5EF4-FFF2-40B4-BE49-F238E27FC236}">
                <a16:creationId xmlns:a16="http://schemas.microsoft.com/office/drawing/2014/main" id="{1ADD558F-7F90-916E-6849-5A44F1E90F07}"/>
              </a:ext>
            </a:extLst>
          </p:cNvPr>
          <p:cNvSpPr>
            <a:spLocks noGrp="1"/>
          </p:cNvSpPr>
          <p:nvPr>
            <p:ph type="body" sz="quarter" idx="25"/>
          </p:nvPr>
        </p:nvSpPr>
        <p:spPr/>
        <p:txBody>
          <a:bodyPr/>
          <a:lstStyle/>
          <a:p>
            <a:r>
              <a:rPr lang="en-GB" dirty="0"/>
              <a:t>New SDSF Panels</a:t>
            </a:r>
            <a:endParaRPr lang="en-US" dirty="0"/>
          </a:p>
        </p:txBody>
      </p:sp>
    </p:spTree>
    <p:extLst>
      <p:ext uri="{BB962C8B-B14F-4D97-AF65-F5344CB8AC3E}">
        <p14:creationId xmlns:p14="http://schemas.microsoft.com/office/powerpoint/2010/main" val="658088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FA56408-488C-78AB-748A-FD47B2B69595}"/>
              </a:ext>
            </a:extLst>
          </p:cNvPr>
          <p:cNvPicPr>
            <a:picLocks noGrp="1" noChangeAspect="1"/>
          </p:cNvPicPr>
          <p:nvPr>
            <p:ph idx="1"/>
          </p:nvPr>
        </p:nvPicPr>
        <p:blipFill>
          <a:blip r:embed="rId2"/>
          <a:stretch>
            <a:fillRect/>
          </a:stretch>
        </p:blipFill>
        <p:spPr>
          <a:xfrm>
            <a:off x="571497" y="1242085"/>
            <a:ext cx="11049000" cy="4913618"/>
          </a:xfrm>
        </p:spPr>
      </p:pic>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AW Panel – Address Space Summary By WLM Class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Rectangle: Rounded Corners 2">
            <a:extLst>
              <a:ext uri="{FF2B5EF4-FFF2-40B4-BE49-F238E27FC236}">
                <a16:creationId xmlns:a16="http://schemas.microsoft.com/office/drawing/2014/main" id="{6416280A-AB3B-0331-A4D7-C83829274394}"/>
              </a:ext>
            </a:extLst>
          </p:cNvPr>
          <p:cNvSpPr/>
          <p:nvPr/>
        </p:nvSpPr>
        <p:spPr>
          <a:xfrm>
            <a:off x="8357380" y="3954026"/>
            <a:ext cx="3082565" cy="2201677"/>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A row for each WLM class that has at least one qualifying jobname active</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User can drill down to DA panel using “L” action to filter by WLM class name</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Optional keyword on AW command to filter rows by WLM class type or “ALL”</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4125507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C9D31DB-D195-17F6-DA18-7DDC44462C52}"/>
              </a:ext>
            </a:extLst>
          </p:cNvPr>
          <p:cNvPicPr>
            <a:picLocks noGrp="1" noChangeAspect="1"/>
          </p:cNvPicPr>
          <p:nvPr>
            <p:ph idx="1"/>
          </p:nvPr>
        </p:nvPicPr>
        <p:blipFill>
          <a:blip r:embed="rId2"/>
          <a:stretch>
            <a:fillRect/>
          </a:stretch>
        </p:blipFill>
        <p:spPr>
          <a:xfrm>
            <a:off x="571497" y="1289219"/>
            <a:ext cx="11049000" cy="4791069"/>
          </a:xfrm>
        </p:spPr>
      </p:pic>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CAT Panel – Master and User </a:t>
            </a:r>
            <a:r>
              <a:rPr lang="en-GB" dirty="0" err="1"/>
              <a:t>Catalogs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Rectangle: Rounded Corners 2">
            <a:extLst>
              <a:ext uri="{FF2B5EF4-FFF2-40B4-BE49-F238E27FC236}">
                <a16:creationId xmlns:a16="http://schemas.microsoft.com/office/drawing/2014/main" id="{728EEA6A-1269-4335-DB38-078342DDBAB2}"/>
              </a:ext>
            </a:extLst>
          </p:cNvPr>
          <p:cNvSpPr/>
          <p:nvPr/>
        </p:nvSpPr>
        <p:spPr>
          <a:xfrm>
            <a:off x="8167810" y="4177052"/>
            <a:ext cx="3082565" cy="930208"/>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User can issue variety of CATALOG operator commands as action characters on the row to lock and unlock, suspend and resume</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1869877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CMO Panel – 64-Bit Common Memory Objects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9" name="Picture 8">
            <a:extLst>
              <a:ext uri="{FF2B5EF4-FFF2-40B4-BE49-F238E27FC236}">
                <a16:creationId xmlns:a16="http://schemas.microsoft.com/office/drawing/2014/main" id="{0D551C93-F633-671C-C9B7-5DA153876B22}"/>
              </a:ext>
            </a:extLst>
          </p:cNvPr>
          <p:cNvPicPr>
            <a:picLocks noChangeAspect="1"/>
          </p:cNvPicPr>
          <p:nvPr/>
        </p:nvPicPr>
        <p:blipFill>
          <a:blip r:embed="rId2"/>
          <a:stretch>
            <a:fillRect/>
          </a:stretch>
        </p:blipFill>
        <p:spPr>
          <a:xfrm>
            <a:off x="571497" y="1198295"/>
            <a:ext cx="11064240" cy="5051676"/>
          </a:xfrm>
          <a:prstGeom prst="rect">
            <a:avLst/>
          </a:prstGeom>
        </p:spPr>
      </p:pic>
      <p:sp>
        <p:nvSpPr>
          <p:cNvPr id="3" name="Rectangle: Rounded Corners 2">
            <a:extLst>
              <a:ext uri="{FF2B5EF4-FFF2-40B4-BE49-F238E27FC236}">
                <a16:creationId xmlns:a16="http://schemas.microsoft.com/office/drawing/2014/main" id="{6951BE43-A170-1347-8831-911ACF6EDC95}"/>
              </a:ext>
            </a:extLst>
          </p:cNvPr>
          <p:cNvSpPr/>
          <p:nvPr/>
        </p:nvSpPr>
        <p:spPr>
          <a:xfrm>
            <a:off x="8357380" y="3954026"/>
            <a:ext cx="3082565" cy="2264273"/>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Every HV-COMMON memory object shown in ascending address sequence</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Includes tracking information such as date-stamp and ASIDs in effect at creation</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Panel also includes real frames and aux slots backing each memory object </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4281207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DEVS Panel – Device Space</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7" name="Picture 6">
            <a:extLst>
              <a:ext uri="{FF2B5EF4-FFF2-40B4-BE49-F238E27FC236}">
                <a16:creationId xmlns:a16="http://schemas.microsoft.com/office/drawing/2014/main" id="{96E1467B-E683-3AE3-2063-0FDB7462DE50}"/>
              </a:ext>
            </a:extLst>
          </p:cNvPr>
          <p:cNvPicPr>
            <a:picLocks noChangeAspect="1"/>
          </p:cNvPicPr>
          <p:nvPr/>
        </p:nvPicPr>
        <p:blipFill>
          <a:blip r:embed="rId2"/>
          <a:stretch>
            <a:fillRect/>
          </a:stretch>
        </p:blipFill>
        <p:spPr>
          <a:xfrm>
            <a:off x="576828" y="1121789"/>
            <a:ext cx="11038343" cy="5099902"/>
          </a:xfrm>
          <a:prstGeom prst="rect">
            <a:avLst/>
          </a:prstGeom>
        </p:spPr>
      </p:pic>
      <p:sp>
        <p:nvSpPr>
          <p:cNvPr id="3" name="Rectangle: Rounded Corners 2">
            <a:extLst>
              <a:ext uri="{FF2B5EF4-FFF2-40B4-BE49-F238E27FC236}">
                <a16:creationId xmlns:a16="http://schemas.microsoft.com/office/drawing/2014/main" id="{4A00F501-B189-7510-66D8-F1E97FD8F42E}"/>
              </a:ext>
            </a:extLst>
          </p:cNvPr>
          <p:cNvSpPr/>
          <p:nvPr/>
        </p:nvSpPr>
        <p:spPr>
          <a:xfrm>
            <a:off x="8357380" y="3954026"/>
            <a:ext cx="3082565" cy="2034179"/>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Both SMS and non-SMS DASD volumes shown</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Statistics and status from VTOC displayed in various columns</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Optional keywords can filter on </a:t>
            </a:r>
            <a:r>
              <a:rPr lang="en-GB" sz="1200" dirty="0" err="1">
                <a:solidFill>
                  <a:schemeClr val="tx1"/>
                </a:solidFill>
              </a:rPr>
              <a:t>volser</a:t>
            </a:r>
            <a:r>
              <a:rPr lang="en-GB" sz="1200" dirty="0">
                <a:solidFill>
                  <a:schemeClr val="tx1"/>
                </a:solidFill>
              </a:rPr>
              <a:t> and/or storage group patterns </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729372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8A2FF2-C6F4-6478-ECC6-5D65B70909CB}"/>
              </a:ext>
            </a:extLst>
          </p:cNvPr>
          <p:cNvPicPr>
            <a:picLocks noChangeAspect="1"/>
          </p:cNvPicPr>
          <p:nvPr/>
        </p:nvPicPr>
        <p:blipFill>
          <a:blip r:embed="rId2"/>
          <a:stretch>
            <a:fillRect/>
          </a:stretch>
        </p:blipFill>
        <p:spPr>
          <a:xfrm>
            <a:off x="571496" y="1168400"/>
            <a:ext cx="11064241" cy="5054599"/>
          </a:xfrm>
          <a:prstGeom prst="rect">
            <a:avLst/>
          </a:prstGeom>
        </p:spPr>
      </p:pic>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FXE Panel – z/OS Function Registry</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sp>
        <p:nvSpPr>
          <p:cNvPr id="3" name="Rectangle: Rounded Corners 2">
            <a:extLst>
              <a:ext uri="{FF2B5EF4-FFF2-40B4-BE49-F238E27FC236}">
                <a16:creationId xmlns:a16="http://schemas.microsoft.com/office/drawing/2014/main" id="{B81787D3-D26F-F69B-7235-C68DA5AE6376}"/>
              </a:ext>
            </a:extLst>
          </p:cNvPr>
          <p:cNvSpPr/>
          <p:nvPr/>
        </p:nvSpPr>
        <p:spPr>
          <a:xfrm>
            <a:off x="8089751" y="4305289"/>
            <a:ext cx="3082565" cy="1604857"/>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SDSF now reports on and participates in </a:t>
            </a:r>
            <a:r>
              <a:rPr lang="en-GB" sz="1200">
                <a:solidFill>
                  <a:schemeClr val="tx1"/>
                </a:solidFill>
              </a:rPr>
              <a:t>the function </a:t>
            </a:r>
            <a:r>
              <a:rPr lang="en-GB" sz="1200" dirty="0">
                <a:solidFill>
                  <a:schemeClr val="tx1"/>
                </a:solidFill>
              </a:rPr>
              <a:t>registry</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User can “browse” a FXE entry using the “s” action against the row</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1313462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6A7078-0AF2-04F5-3AC9-D574079CBC75}"/>
              </a:ext>
            </a:extLst>
          </p:cNvPr>
          <p:cNvPicPr>
            <a:picLocks noChangeAspect="1"/>
          </p:cNvPicPr>
          <p:nvPr/>
        </p:nvPicPr>
        <p:blipFill>
          <a:blip r:embed="rId2"/>
          <a:stretch>
            <a:fillRect/>
          </a:stretch>
        </p:blipFill>
        <p:spPr>
          <a:xfrm>
            <a:off x="381000" y="1410898"/>
            <a:ext cx="11493500" cy="4850201"/>
          </a:xfrm>
          <a:prstGeom prst="rect">
            <a:avLst/>
          </a:prstGeom>
        </p:spPr>
      </p:pic>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FXE Panel – </a:t>
            </a:r>
            <a:r>
              <a:rPr lang="en-US" dirty="0">
                <a:effectLst/>
                <a:ea typeface="Aptos" panose="020B0004020202020204" pitchFamily="34" charset="0"/>
                <a:cs typeface="Aptos" panose="020B0004020202020204" pitchFamily="34" charset="0"/>
              </a:rPr>
              <a:t>z/OS Function Registry </a:t>
            </a:r>
            <a:r>
              <a:rPr lang="en-GB" dirty="0"/>
              <a:t>Browse</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sp>
        <p:nvSpPr>
          <p:cNvPr id="3" name="Rectangle: Rounded Corners 2">
            <a:extLst>
              <a:ext uri="{FF2B5EF4-FFF2-40B4-BE49-F238E27FC236}">
                <a16:creationId xmlns:a16="http://schemas.microsoft.com/office/drawing/2014/main" id="{55A99836-516E-6750-688E-63D88FB813F1}"/>
              </a:ext>
            </a:extLst>
          </p:cNvPr>
          <p:cNvSpPr/>
          <p:nvPr/>
        </p:nvSpPr>
        <p:spPr>
          <a:xfrm>
            <a:off x="8089751" y="4305289"/>
            <a:ext cx="3082565" cy="840999"/>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The FXE browse shows all product and function attributes and their values</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605893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D06F3D-2AB8-4168-343B-DF5E5C1AC053}"/>
              </a:ext>
            </a:extLst>
          </p:cNvPr>
          <p:cNvPicPr>
            <a:picLocks noChangeAspect="1"/>
          </p:cNvPicPr>
          <p:nvPr/>
        </p:nvPicPr>
        <p:blipFill>
          <a:blip r:embed="rId2"/>
          <a:stretch>
            <a:fillRect/>
          </a:stretch>
        </p:blipFill>
        <p:spPr>
          <a:xfrm>
            <a:off x="431800" y="1410898"/>
            <a:ext cx="11203937" cy="4862901"/>
          </a:xfrm>
          <a:prstGeom prst="rect">
            <a:avLst/>
          </a:prstGeom>
        </p:spPr>
      </p:pic>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JRU Panel – JES2 Resource By </a:t>
            </a:r>
            <a:r>
              <a:rPr lang="en-GB" dirty="0" err="1"/>
              <a:t>Userid</a:t>
            </a:r>
            <a:r>
              <a:rPr lang="en-GB" dirty="0"/>
              <a:t> (Owner)</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sp>
        <p:nvSpPr>
          <p:cNvPr id="3" name="Rectangle: Rounded Corners 2">
            <a:extLst>
              <a:ext uri="{FF2B5EF4-FFF2-40B4-BE49-F238E27FC236}">
                <a16:creationId xmlns:a16="http://schemas.microsoft.com/office/drawing/2014/main" id="{21402550-2C75-E60D-C8EF-02EEBC5390C6}"/>
              </a:ext>
            </a:extLst>
          </p:cNvPr>
          <p:cNvSpPr/>
          <p:nvPr/>
        </p:nvSpPr>
        <p:spPr>
          <a:xfrm>
            <a:off x="8356451" y="3682990"/>
            <a:ext cx="3082565" cy="1511310"/>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Critical JES2 resources summarized by the owning </a:t>
            </a:r>
            <a:r>
              <a:rPr lang="en-GB" sz="1200" dirty="0" err="1">
                <a:solidFill>
                  <a:schemeClr val="tx1"/>
                </a:solidFill>
              </a:rPr>
              <a:t>userid</a:t>
            </a: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Point-and-shoot on OWNER will invoke SDSF “ST” panel filtered by the owning </a:t>
            </a:r>
            <a:r>
              <a:rPr lang="en-GB" sz="1200" dirty="0" err="1">
                <a:solidFill>
                  <a:schemeClr val="tx1"/>
                </a:solidFill>
              </a:rPr>
              <a:t>userid</a:t>
            </a:r>
            <a:r>
              <a:rPr lang="en-GB" sz="1200" dirty="0">
                <a:solidFill>
                  <a:schemeClr val="tx1"/>
                </a:solidFill>
              </a:rPr>
              <a:t> allowing actions like cancel/purge</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339297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MFP Panel – Module Fetch UNIX Path</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7" name="Picture 6">
            <a:extLst>
              <a:ext uri="{FF2B5EF4-FFF2-40B4-BE49-F238E27FC236}">
                <a16:creationId xmlns:a16="http://schemas.microsoft.com/office/drawing/2014/main" id="{410008E7-AFF2-CE79-C6D3-47BC2049E0D2}"/>
              </a:ext>
            </a:extLst>
          </p:cNvPr>
          <p:cNvPicPr>
            <a:picLocks noChangeAspect="1"/>
          </p:cNvPicPr>
          <p:nvPr/>
        </p:nvPicPr>
        <p:blipFill>
          <a:blip r:embed="rId2"/>
          <a:stretch>
            <a:fillRect/>
          </a:stretch>
        </p:blipFill>
        <p:spPr>
          <a:xfrm>
            <a:off x="571497" y="1222053"/>
            <a:ext cx="11049000" cy="5084479"/>
          </a:xfrm>
          <a:prstGeom prst="rect">
            <a:avLst/>
          </a:prstGeom>
        </p:spPr>
      </p:pic>
      <p:sp>
        <p:nvSpPr>
          <p:cNvPr id="3" name="Rectangle: Rounded Corners 2">
            <a:extLst>
              <a:ext uri="{FF2B5EF4-FFF2-40B4-BE49-F238E27FC236}">
                <a16:creationId xmlns:a16="http://schemas.microsoft.com/office/drawing/2014/main" id="{2E4C881B-23BE-62CB-6B55-FD0E23E379FB}"/>
              </a:ext>
            </a:extLst>
          </p:cNvPr>
          <p:cNvSpPr/>
          <p:nvPr/>
        </p:nvSpPr>
        <p:spPr>
          <a:xfrm>
            <a:off x="7705035" y="3836756"/>
            <a:ext cx="3323522" cy="2210361"/>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Module fetch monitor enhanced to show fetches from z/OS UNIX paths</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SDSF separates the filename from the lowest directory in the path to make it easier to distinguish the entry</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Full path name up to 1024 characters can be seen on the SDSF “show” panel</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88384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7255-1CD8-DDAA-90A5-6079FEE56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735E9-8A42-1E8B-C2C8-48EF1B618619}"/>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950F6633-339E-7631-6E30-22AC5BD6249D}"/>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NAP Panel – Network Activity By Port Number</a:t>
            </a:r>
            <a:endParaRPr lang="en-US" dirty="0"/>
          </a:p>
        </p:txBody>
      </p:sp>
      <p:sp>
        <p:nvSpPr>
          <p:cNvPr id="4" name="Slide Number Placeholder 3">
            <a:extLst>
              <a:ext uri="{FF2B5EF4-FFF2-40B4-BE49-F238E27FC236}">
                <a16:creationId xmlns:a16="http://schemas.microsoft.com/office/drawing/2014/main" id="{48507D3A-BD90-8857-7046-0B45B745FEB4}"/>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BB368B9B-3C65-59C8-4D4C-504A31E68137}"/>
              </a:ext>
            </a:extLst>
          </p:cNvPr>
          <p:cNvSpPr>
            <a:spLocks noGrp="1"/>
          </p:cNvSpPr>
          <p:nvPr>
            <p:ph idx="1"/>
          </p:nvPr>
        </p:nvSpPr>
        <p:spPr/>
        <p:txBody>
          <a:bodyPr/>
          <a:lstStyle/>
          <a:p>
            <a:r>
              <a:rPr lang="en-GB" dirty="0"/>
              <a:t> </a:t>
            </a:r>
            <a:endParaRPr lang="en-US" dirty="0"/>
          </a:p>
        </p:txBody>
      </p:sp>
      <p:pic>
        <p:nvPicPr>
          <p:cNvPr id="8" name="Picture 7">
            <a:extLst>
              <a:ext uri="{FF2B5EF4-FFF2-40B4-BE49-F238E27FC236}">
                <a16:creationId xmlns:a16="http://schemas.microsoft.com/office/drawing/2014/main" id="{A9AAC53F-4444-394A-03ED-A4DF0C58AB5C}"/>
              </a:ext>
            </a:extLst>
          </p:cNvPr>
          <p:cNvPicPr>
            <a:picLocks noChangeAspect="1"/>
          </p:cNvPicPr>
          <p:nvPr/>
        </p:nvPicPr>
        <p:blipFill>
          <a:blip r:embed="rId2"/>
          <a:stretch>
            <a:fillRect/>
          </a:stretch>
        </p:blipFill>
        <p:spPr>
          <a:xfrm>
            <a:off x="571497" y="1188869"/>
            <a:ext cx="11064240" cy="4858248"/>
          </a:xfrm>
          <a:prstGeom prst="rect">
            <a:avLst/>
          </a:prstGeom>
        </p:spPr>
      </p:pic>
      <p:sp>
        <p:nvSpPr>
          <p:cNvPr id="3" name="Rectangle: Rounded Corners 2">
            <a:extLst>
              <a:ext uri="{FF2B5EF4-FFF2-40B4-BE49-F238E27FC236}">
                <a16:creationId xmlns:a16="http://schemas.microsoft.com/office/drawing/2014/main" id="{8803F3CF-0031-0452-94D5-A4F9BE1FDC0A}"/>
              </a:ext>
            </a:extLst>
          </p:cNvPr>
          <p:cNvSpPr/>
          <p:nvPr/>
        </p:nvSpPr>
        <p:spPr>
          <a:xfrm>
            <a:off x="8089751" y="4305290"/>
            <a:ext cx="3082565" cy="1482194"/>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Network activity summarized by port number</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User can drill down to the NA panel filtered by port number using the “L” action on the row</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04685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7808D8-560E-4A8F-89BF-8BDBBB3AED2A}"/>
              </a:ext>
            </a:extLst>
          </p:cNvPr>
          <p:cNvSpPr>
            <a:spLocks noGrp="1"/>
          </p:cNvSpPr>
          <p:nvPr>
            <p:ph type="body" sz="quarter" idx="10"/>
          </p:nvPr>
        </p:nvSpPr>
        <p:spPr/>
        <p:txBody>
          <a:bodyPr/>
          <a:lstStyle/>
          <a:p>
            <a:pPr marL="0" indent="0">
              <a:buNone/>
            </a:pPr>
            <a:r>
              <a:rPr lang="en-GB" dirty="0"/>
              <a:t>pysdsf </a:t>
            </a:r>
            <a:endParaRPr lang="en-US" dirty="0"/>
          </a:p>
        </p:txBody>
      </p:sp>
      <p:sp>
        <p:nvSpPr>
          <p:cNvPr id="2" name="Title 1">
            <a:extLst>
              <a:ext uri="{FF2B5EF4-FFF2-40B4-BE49-F238E27FC236}">
                <a16:creationId xmlns:a16="http://schemas.microsoft.com/office/drawing/2014/main" id="{9CC2E822-1DB4-460A-97FD-8A0FE5D815CA}"/>
              </a:ext>
            </a:extLst>
          </p:cNvPr>
          <p:cNvSpPr>
            <a:spLocks noGrp="1"/>
          </p:cNvSpPr>
          <p:nvPr>
            <p:ph type="title" idx="4294967295"/>
          </p:nvPr>
        </p:nvSpPr>
        <p:spPr>
          <a:xfrm>
            <a:off x="0" y="0"/>
            <a:ext cx="0" cy="0"/>
          </a:xfrm>
        </p:spPr>
        <p:txBody>
          <a:bodyPr/>
          <a:lstStyle/>
          <a:p>
            <a:r>
              <a:rPr lang="en-GB" dirty="0"/>
              <a:t> </a:t>
            </a:r>
            <a:endParaRPr lang="en-US" dirty="0"/>
          </a:p>
        </p:txBody>
      </p:sp>
    </p:spTree>
    <p:extLst>
      <p:ext uri="{BB962C8B-B14F-4D97-AF65-F5344CB8AC3E}">
        <p14:creationId xmlns:p14="http://schemas.microsoft.com/office/powerpoint/2010/main" val="2373298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PST Panel – z/OS UNIX Process Threads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7" name="Picture 6">
            <a:extLst>
              <a:ext uri="{FF2B5EF4-FFF2-40B4-BE49-F238E27FC236}">
                <a16:creationId xmlns:a16="http://schemas.microsoft.com/office/drawing/2014/main" id="{2578BFC2-F0E1-C48D-3140-C5B8E202B325}"/>
              </a:ext>
            </a:extLst>
          </p:cNvPr>
          <p:cNvPicPr>
            <a:picLocks noChangeAspect="1"/>
          </p:cNvPicPr>
          <p:nvPr/>
        </p:nvPicPr>
        <p:blipFill>
          <a:blip r:embed="rId2"/>
          <a:stretch>
            <a:fillRect/>
          </a:stretch>
        </p:blipFill>
        <p:spPr>
          <a:xfrm>
            <a:off x="571497" y="1198296"/>
            <a:ext cx="11064241" cy="5108236"/>
          </a:xfrm>
          <a:prstGeom prst="rect">
            <a:avLst/>
          </a:prstGeom>
        </p:spPr>
      </p:pic>
      <p:sp>
        <p:nvSpPr>
          <p:cNvPr id="3" name="Rectangle: Rounded Corners 2">
            <a:extLst>
              <a:ext uri="{FF2B5EF4-FFF2-40B4-BE49-F238E27FC236}">
                <a16:creationId xmlns:a16="http://schemas.microsoft.com/office/drawing/2014/main" id="{8DA82735-C464-A630-C6C9-BD5A7B5EAB9E}"/>
              </a:ext>
            </a:extLst>
          </p:cNvPr>
          <p:cNvSpPr/>
          <p:nvPr/>
        </p:nvSpPr>
        <p:spPr>
          <a:xfrm>
            <a:off x="8089751" y="4305290"/>
            <a:ext cx="3082565" cy="885604"/>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The “LT” action on the PS panel shows all threads for a specific z/OS UNIX process</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1130564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RACD Panel – RACF Data Sets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8" name="Picture 7">
            <a:extLst>
              <a:ext uri="{FF2B5EF4-FFF2-40B4-BE49-F238E27FC236}">
                <a16:creationId xmlns:a16="http://schemas.microsoft.com/office/drawing/2014/main" id="{71378150-63FF-5542-8C33-D26694663CDD}"/>
              </a:ext>
            </a:extLst>
          </p:cNvPr>
          <p:cNvPicPr>
            <a:picLocks noChangeAspect="1"/>
          </p:cNvPicPr>
          <p:nvPr/>
        </p:nvPicPr>
        <p:blipFill>
          <a:blip r:embed="rId2"/>
          <a:stretch>
            <a:fillRect/>
          </a:stretch>
        </p:blipFill>
        <p:spPr>
          <a:xfrm>
            <a:off x="571497" y="1184347"/>
            <a:ext cx="11049001" cy="5018490"/>
          </a:xfrm>
          <a:prstGeom prst="rect">
            <a:avLst/>
          </a:prstGeom>
        </p:spPr>
      </p:pic>
      <p:sp>
        <p:nvSpPr>
          <p:cNvPr id="3" name="Rectangle: Rounded Corners 2">
            <a:extLst>
              <a:ext uri="{FF2B5EF4-FFF2-40B4-BE49-F238E27FC236}">
                <a16:creationId xmlns:a16="http://schemas.microsoft.com/office/drawing/2014/main" id="{94AE4730-A0CF-0416-7ECA-6353B8E4255D}"/>
              </a:ext>
            </a:extLst>
          </p:cNvPr>
          <p:cNvSpPr/>
          <p:nvPr/>
        </p:nvSpPr>
        <p:spPr>
          <a:xfrm>
            <a:off x="8089751" y="4305289"/>
            <a:ext cx="3082565" cy="1604857"/>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RACF data sets panel includes columns for whether data set is VSAM and encrypted</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Any associated range table is also shown with character and hex values</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366250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RACF Panel – General RACF Information</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7" name="Picture 6">
            <a:extLst>
              <a:ext uri="{FF2B5EF4-FFF2-40B4-BE49-F238E27FC236}">
                <a16:creationId xmlns:a16="http://schemas.microsoft.com/office/drawing/2014/main" id="{FA6478CE-2F56-03A9-B072-BCBD89DCA6C4}"/>
              </a:ext>
            </a:extLst>
          </p:cNvPr>
          <p:cNvPicPr>
            <a:picLocks noChangeAspect="1"/>
          </p:cNvPicPr>
          <p:nvPr/>
        </p:nvPicPr>
        <p:blipFill>
          <a:blip r:embed="rId2"/>
          <a:stretch>
            <a:fillRect/>
          </a:stretch>
        </p:blipFill>
        <p:spPr>
          <a:xfrm>
            <a:off x="586736" y="1212627"/>
            <a:ext cx="11049001" cy="4924222"/>
          </a:xfrm>
          <a:prstGeom prst="rect">
            <a:avLst/>
          </a:prstGeom>
        </p:spPr>
      </p:pic>
      <p:pic>
        <p:nvPicPr>
          <p:cNvPr id="9" name="Picture 8">
            <a:extLst>
              <a:ext uri="{FF2B5EF4-FFF2-40B4-BE49-F238E27FC236}">
                <a16:creationId xmlns:a16="http://schemas.microsoft.com/office/drawing/2014/main" id="{0FBC75DA-C63D-7B3F-0B58-A866087C4FBF}"/>
              </a:ext>
            </a:extLst>
          </p:cNvPr>
          <p:cNvPicPr>
            <a:picLocks noChangeAspect="1"/>
          </p:cNvPicPr>
          <p:nvPr/>
        </p:nvPicPr>
        <p:blipFill>
          <a:blip r:embed="rId3"/>
          <a:stretch>
            <a:fillRect/>
          </a:stretch>
        </p:blipFill>
        <p:spPr>
          <a:xfrm>
            <a:off x="1730914" y="3070116"/>
            <a:ext cx="9904822" cy="3252247"/>
          </a:xfrm>
          <a:prstGeom prst="rect">
            <a:avLst/>
          </a:prstGeom>
        </p:spPr>
      </p:pic>
      <p:sp>
        <p:nvSpPr>
          <p:cNvPr id="3" name="Rectangle: Rounded Corners 2">
            <a:extLst>
              <a:ext uri="{FF2B5EF4-FFF2-40B4-BE49-F238E27FC236}">
                <a16:creationId xmlns:a16="http://schemas.microsoft.com/office/drawing/2014/main" id="{D32ED7C4-FAB6-2478-7E8C-B7DB18EDA9F8}"/>
              </a:ext>
            </a:extLst>
          </p:cNvPr>
          <p:cNvSpPr/>
          <p:nvPr/>
        </p:nvSpPr>
        <p:spPr>
          <a:xfrm>
            <a:off x="7872302" y="4442260"/>
            <a:ext cx="3082565" cy="1604857"/>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General RACF information shown including known exit point addresses</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The “LCK” action will show the IBM </a:t>
            </a:r>
            <a:r>
              <a:rPr lang="en-GB" sz="1200" dirty="0" err="1">
                <a:solidFill>
                  <a:schemeClr val="tx1"/>
                </a:solidFill>
              </a:rPr>
              <a:t>healthchecks</a:t>
            </a:r>
            <a:r>
              <a:rPr lang="en-GB" sz="1200" dirty="0">
                <a:solidFill>
                  <a:schemeClr val="tx1"/>
                </a:solidFill>
              </a:rPr>
              <a:t> for RACF</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676086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RACR Panel – RACF RRSF Nodes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9" name="Picture 8">
            <a:extLst>
              <a:ext uri="{FF2B5EF4-FFF2-40B4-BE49-F238E27FC236}">
                <a16:creationId xmlns:a16="http://schemas.microsoft.com/office/drawing/2014/main" id="{AA5DFA6C-C83D-6202-C5EB-155946C2E863}"/>
              </a:ext>
            </a:extLst>
          </p:cNvPr>
          <p:cNvPicPr>
            <a:picLocks noChangeAspect="1"/>
          </p:cNvPicPr>
          <p:nvPr/>
        </p:nvPicPr>
        <p:blipFill>
          <a:blip r:embed="rId2"/>
          <a:stretch>
            <a:fillRect/>
          </a:stretch>
        </p:blipFill>
        <p:spPr>
          <a:xfrm>
            <a:off x="571497" y="1179442"/>
            <a:ext cx="11064240" cy="5032821"/>
          </a:xfrm>
          <a:prstGeom prst="rect">
            <a:avLst/>
          </a:prstGeom>
        </p:spPr>
      </p:pic>
      <p:sp>
        <p:nvSpPr>
          <p:cNvPr id="3" name="Rectangle: Rounded Corners 2">
            <a:extLst>
              <a:ext uri="{FF2B5EF4-FFF2-40B4-BE49-F238E27FC236}">
                <a16:creationId xmlns:a16="http://schemas.microsoft.com/office/drawing/2014/main" id="{E3DFB1AF-7A9E-20CC-511B-D199BA9952F0}"/>
              </a:ext>
            </a:extLst>
          </p:cNvPr>
          <p:cNvSpPr/>
          <p:nvPr/>
        </p:nvSpPr>
        <p:spPr>
          <a:xfrm>
            <a:off x="8089751" y="4305289"/>
            <a:ext cx="3082565" cy="1604857"/>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All RRSF nodes are displayed including statistics about messages sent between them</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Various actions against the row will issue the associated RRSF TARGET commands for the nodes</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977460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SMFL Panel – SMF </a:t>
            </a:r>
            <a:r>
              <a:rPr lang="en-GB" dirty="0" err="1"/>
              <a:t>Logstreams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7" name="Picture 6">
            <a:extLst>
              <a:ext uri="{FF2B5EF4-FFF2-40B4-BE49-F238E27FC236}">
                <a16:creationId xmlns:a16="http://schemas.microsoft.com/office/drawing/2014/main" id="{E12ADC62-7EF2-9713-7DB6-0B39ACE709B4}"/>
              </a:ext>
            </a:extLst>
          </p:cNvPr>
          <p:cNvPicPr>
            <a:picLocks noChangeAspect="1"/>
          </p:cNvPicPr>
          <p:nvPr/>
        </p:nvPicPr>
        <p:blipFill>
          <a:blip r:embed="rId2"/>
          <a:stretch>
            <a:fillRect/>
          </a:stretch>
        </p:blipFill>
        <p:spPr>
          <a:xfrm>
            <a:off x="571496" y="1348033"/>
            <a:ext cx="11119675" cy="4920792"/>
          </a:xfrm>
          <a:prstGeom prst="rect">
            <a:avLst/>
          </a:prstGeom>
        </p:spPr>
      </p:pic>
      <p:sp>
        <p:nvSpPr>
          <p:cNvPr id="3" name="Rectangle: Rounded Corners 2">
            <a:extLst>
              <a:ext uri="{FF2B5EF4-FFF2-40B4-BE49-F238E27FC236}">
                <a16:creationId xmlns:a16="http://schemas.microsoft.com/office/drawing/2014/main" id="{2EEC541D-CDB3-735B-AE58-B68B0D98279A}"/>
              </a:ext>
            </a:extLst>
          </p:cNvPr>
          <p:cNvSpPr/>
          <p:nvPr/>
        </p:nvSpPr>
        <p:spPr>
          <a:xfrm>
            <a:off x="8089751" y="4305289"/>
            <a:ext cx="3082565" cy="930209"/>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All SMF </a:t>
            </a:r>
            <a:r>
              <a:rPr lang="en-GB" sz="1200" dirty="0" err="1">
                <a:solidFill>
                  <a:schemeClr val="tx1"/>
                </a:solidFill>
              </a:rPr>
              <a:t>logstreams</a:t>
            </a:r>
            <a:r>
              <a:rPr lang="en-GB" sz="1200" dirty="0">
                <a:solidFill>
                  <a:schemeClr val="tx1"/>
                </a:solidFill>
              </a:rPr>
              <a:t> shown including information about buffer size and usage</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419528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SMFR Panel – SMF Real Time Resources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7" name="Picture 6">
            <a:extLst>
              <a:ext uri="{FF2B5EF4-FFF2-40B4-BE49-F238E27FC236}">
                <a16:creationId xmlns:a16="http://schemas.microsoft.com/office/drawing/2014/main" id="{E7D3A741-1B50-A430-6B63-3DADE533732F}"/>
              </a:ext>
            </a:extLst>
          </p:cNvPr>
          <p:cNvPicPr>
            <a:picLocks noChangeAspect="1"/>
          </p:cNvPicPr>
          <p:nvPr/>
        </p:nvPicPr>
        <p:blipFill>
          <a:blip r:embed="rId2"/>
          <a:stretch>
            <a:fillRect/>
          </a:stretch>
        </p:blipFill>
        <p:spPr>
          <a:xfrm>
            <a:off x="571495" y="1140575"/>
            <a:ext cx="11049001" cy="5137677"/>
          </a:xfrm>
          <a:prstGeom prst="rect">
            <a:avLst/>
          </a:prstGeom>
        </p:spPr>
      </p:pic>
      <p:sp>
        <p:nvSpPr>
          <p:cNvPr id="3" name="Rectangle: Rounded Corners 2">
            <a:extLst>
              <a:ext uri="{FF2B5EF4-FFF2-40B4-BE49-F238E27FC236}">
                <a16:creationId xmlns:a16="http://schemas.microsoft.com/office/drawing/2014/main" id="{C281B9FA-A5C0-BE33-0215-2CE79C613257}"/>
              </a:ext>
            </a:extLst>
          </p:cNvPr>
          <p:cNvSpPr/>
          <p:nvPr/>
        </p:nvSpPr>
        <p:spPr>
          <a:xfrm>
            <a:off x="8089751" y="4305290"/>
            <a:ext cx="3082565" cy="829848"/>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All SMF real time resources shown including record types and buffer usage statistics </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1316254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VTOC Panel – DASD Volume Table Of Contents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Content Placeholder 5">
            <a:extLst>
              <a:ext uri="{FF2B5EF4-FFF2-40B4-BE49-F238E27FC236}">
                <a16:creationId xmlns:a16="http://schemas.microsoft.com/office/drawing/2014/main" id="{94587FB1-CCFE-392E-4327-F819EE6264A5}"/>
              </a:ext>
            </a:extLst>
          </p:cNvPr>
          <p:cNvSpPr>
            <a:spLocks noGrp="1"/>
          </p:cNvSpPr>
          <p:nvPr>
            <p:ph idx="1"/>
          </p:nvPr>
        </p:nvSpPr>
        <p:spPr/>
        <p:txBody>
          <a:bodyPr/>
          <a:lstStyle/>
          <a:p>
            <a:r>
              <a:rPr lang="en-GB" dirty="0"/>
              <a:t> </a:t>
            </a:r>
            <a:endParaRPr lang="en-US" dirty="0"/>
          </a:p>
        </p:txBody>
      </p:sp>
      <p:pic>
        <p:nvPicPr>
          <p:cNvPr id="9" name="Picture 8">
            <a:extLst>
              <a:ext uri="{FF2B5EF4-FFF2-40B4-BE49-F238E27FC236}">
                <a16:creationId xmlns:a16="http://schemas.microsoft.com/office/drawing/2014/main" id="{C772D0B3-8A53-6096-B1E8-C5FEEBFF7CAF}"/>
              </a:ext>
            </a:extLst>
          </p:cNvPr>
          <p:cNvPicPr>
            <a:picLocks noChangeAspect="1"/>
          </p:cNvPicPr>
          <p:nvPr/>
        </p:nvPicPr>
        <p:blipFill>
          <a:blip r:embed="rId2"/>
          <a:stretch>
            <a:fillRect/>
          </a:stretch>
        </p:blipFill>
        <p:spPr>
          <a:xfrm>
            <a:off x="563879" y="1151161"/>
            <a:ext cx="11064241" cy="5117663"/>
          </a:xfrm>
          <a:prstGeom prst="rect">
            <a:avLst/>
          </a:prstGeom>
        </p:spPr>
      </p:pic>
      <p:sp>
        <p:nvSpPr>
          <p:cNvPr id="3" name="Rectangle: Rounded Corners 2">
            <a:extLst>
              <a:ext uri="{FF2B5EF4-FFF2-40B4-BE49-F238E27FC236}">
                <a16:creationId xmlns:a16="http://schemas.microsoft.com/office/drawing/2014/main" id="{FBB6B40B-3B85-C75C-4C35-4729A5C8A9D4}"/>
              </a:ext>
            </a:extLst>
          </p:cNvPr>
          <p:cNvSpPr/>
          <p:nvPr/>
        </p:nvSpPr>
        <p:spPr>
          <a:xfrm>
            <a:off x="6032351" y="4193777"/>
            <a:ext cx="3082565" cy="1741828"/>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SDSF can now map a DASD volume VTOC</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Each extent of a data set is shown (primary extents highlighted)</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Free extents and the VTOC itself shown as special rows</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957026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7808D8-560E-4A8F-89BF-8BDBBB3AED2A}"/>
              </a:ext>
            </a:extLst>
          </p:cNvPr>
          <p:cNvSpPr>
            <a:spLocks noGrp="1"/>
          </p:cNvSpPr>
          <p:nvPr>
            <p:ph type="body" sz="quarter" idx="10"/>
          </p:nvPr>
        </p:nvSpPr>
        <p:spPr/>
        <p:txBody>
          <a:bodyPr/>
          <a:lstStyle/>
          <a:p>
            <a:pPr marL="0" indent="0">
              <a:buNone/>
            </a:pPr>
            <a:r>
              <a:rPr lang="en-GB" dirty="0"/>
              <a:t>Useability Enhancements </a:t>
            </a:r>
            <a:endParaRPr lang="en-US" dirty="0"/>
          </a:p>
        </p:txBody>
      </p:sp>
      <p:sp>
        <p:nvSpPr>
          <p:cNvPr id="2" name="Title 1">
            <a:extLst>
              <a:ext uri="{FF2B5EF4-FFF2-40B4-BE49-F238E27FC236}">
                <a16:creationId xmlns:a16="http://schemas.microsoft.com/office/drawing/2014/main" id="{9CC2E822-1DB4-460A-97FD-8A0FE5D815CA}"/>
              </a:ext>
            </a:extLst>
          </p:cNvPr>
          <p:cNvSpPr>
            <a:spLocks noGrp="1"/>
          </p:cNvSpPr>
          <p:nvPr>
            <p:ph type="title" idx="4294967295"/>
          </p:nvPr>
        </p:nvSpPr>
        <p:spPr>
          <a:xfrm>
            <a:off x="0" y="0"/>
            <a:ext cx="0" cy="0"/>
          </a:xfrm>
        </p:spPr>
        <p:txBody>
          <a:bodyPr/>
          <a:lstStyle/>
          <a:p>
            <a:r>
              <a:rPr lang="en-GB" dirty="0"/>
              <a:t> </a:t>
            </a:r>
            <a:endParaRPr lang="en-US" dirty="0"/>
          </a:p>
        </p:txBody>
      </p:sp>
    </p:spTree>
    <p:extLst>
      <p:ext uri="{BB962C8B-B14F-4D97-AF65-F5344CB8AC3E}">
        <p14:creationId xmlns:p14="http://schemas.microsoft.com/office/powerpoint/2010/main" val="1510474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New concept of SDSF “control” action char of a single dot “.”</a:t>
            </a:r>
          </a:p>
          <a:p>
            <a:pPr marL="1143000" lvl="1" indent="-457200"/>
            <a:r>
              <a:rPr lang="en-GB" dirty="0"/>
              <a:t>Used in a couple of new enhancements</a:t>
            </a:r>
          </a:p>
          <a:p>
            <a:pPr marL="1143000" lvl="1" indent="-457200"/>
            <a:r>
              <a:rPr lang="en-GB" dirty="0"/>
              <a:t>Common action character across all tabular panels</a:t>
            </a:r>
          </a:p>
          <a:p>
            <a:pPr marL="457200" indent="-457200">
              <a:buFont typeface="Arial" panose="020B0604020202020204" pitchFamily="34" charset="0"/>
              <a:buChar char="•"/>
            </a:pPr>
            <a:r>
              <a:rPr lang="en-GB" dirty="0"/>
              <a:t>Using the characters “./” in ISPF against a row will now cause a pop-up panel showing all actions defined for the panel in a scrollable list</a:t>
            </a:r>
          </a:p>
          <a:p>
            <a:pPr marL="457200" indent="-457200">
              <a:buFont typeface="Arial" panose="020B0604020202020204" pitchFamily="34" charset="0"/>
              <a:buChar char="•"/>
            </a:pPr>
            <a:r>
              <a:rPr lang="en-GB" dirty="0"/>
              <a:t>User can select entry to apply the action to the row(s)</a:t>
            </a:r>
          </a:p>
          <a:p>
            <a:pPr marL="457200" indent="-457200">
              <a:buFont typeface="Arial" panose="020B0604020202020204" pitchFamily="34" charset="0"/>
              <a:buChar char="•"/>
            </a:pPr>
            <a:r>
              <a:rPr lang="en-GB" dirty="0"/>
              <a:t>No longer need SET ACTION ON to see available actions</a:t>
            </a:r>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Action Prompt Panel</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36167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74291BB-426C-84A6-6987-8B9AD61AF9EA}"/>
              </a:ext>
            </a:extLst>
          </p:cNvPr>
          <p:cNvPicPr>
            <a:picLocks noGrp="1" noChangeAspect="1"/>
          </p:cNvPicPr>
          <p:nvPr>
            <p:ph idx="1"/>
          </p:nvPr>
        </p:nvPicPr>
        <p:blipFill>
          <a:blip r:embed="rId2"/>
          <a:stretch>
            <a:fillRect/>
          </a:stretch>
        </p:blipFill>
        <p:spPr>
          <a:xfrm>
            <a:off x="571500" y="1157245"/>
            <a:ext cx="11049000" cy="5111580"/>
          </a:xfrm>
        </p:spPr>
      </p:pic>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Action Prompt Panel</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Rectangle: Rounded Corners 7">
            <a:extLst>
              <a:ext uri="{FF2B5EF4-FFF2-40B4-BE49-F238E27FC236}">
                <a16:creationId xmlns:a16="http://schemas.microsoft.com/office/drawing/2014/main" id="{39900E65-15C3-0175-3711-9CEB3A0BD924}"/>
              </a:ext>
            </a:extLst>
          </p:cNvPr>
          <p:cNvSpPr/>
          <p:nvPr/>
        </p:nvSpPr>
        <p:spPr>
          <a:xfrm>
            <a:off x="7805394" y="3591612"/>
            <a:ext cx="3082565" cy="2109143"/>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dirty="0">
                <a:solidFill>
                  <a:schemeClr val="tx1"/>
                </a:solidFill>
              </a:rPr>
              <a:t>Can be applied to block range as well as single row</a:t>
            </a:r>
          </a:p>
          <a:p>
            <a:pPr marR="0" lvl="0" algn="l" defTabSz="914400" rtl="0" eaLnBrk="1" fontAlgn="auto" latinLnBrk="0" hangingPunct="1">
              <a:lnSpc>
                <a:spcPct val="95000"/>
              </a:lnSpc>
              <a:spcBef>
                <a:spcPts val="1000"/>
              </a:spcBef>
              <a:spcAft>
                <a:spcPts val="500"/>
              </a:spcAft>
              <a:buClrTx/>
              <a:buSzTx/>
              <a:tabLst/>
              <a:defRPr/>
            </a:pPr>
            <a:r>
              <a:rPr lang="en-GB" dirty="0">
                <a:solidFill>
                  <a:schemeClr val="tx1"/>
                </a:solidFill>
              </a:rPr>
              <a:t>Selection applied to all rows</a:t>
            </a:r>
            <a:endParaRPr lang="en-US" dirty="0">
              <a:solidFill>
                <a:schemeClr val="tx1"/>
              </a:solidFill>
            </a:endParaRPr>
          </a:p>
        </p:txBody>
      </p:sp>
    </p:spTree>
    <p:extLst>
      <p:ext uri="{BB962C8B-B14F-4D97-AF65-F5344CB8AC3E}">
        <p14:creationId xmlns:p14="http://schemas.microsoft.com/office/powerpoint/2010/main" val="108498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Easy to use python interface to SDSF </a:t>
            </a:r>
          </a:p>
          <a:p>
            <a:pPr marL="457200" indent="-457200">
              <a:buFont typeface="Arial" panose="020B0604020202020204" pitchFamily="34" charset="0"/>
              <a:buChar char="•"/>
            </a:pPr>
            <a:r>
              <a:rPr lang="en-GB" dirty="0"/>
              <a:t>Initial support for the following primary panels</a:t>
            </a:r>
          </a:p>
          <a:p>
            <a:pPr marL="1143000" lvl="1" indent="-457200"/>
            <a:r>
              <a:rPr lang="en-GB" dirty="0"/>
              <a:t>AS, DA, H, I, O, ST</a:t>
            </a:r>
          </a:p>
          <a:p>
            <a:pPr marL="1143000" lvl="1" indent="-457200"/>
            <a:r>
              <a:rPr lang="en-GB" dirty="0"/>
              <a:t>LOG (both SYSLOG and OPERLOG)</a:t>
            </a:r>
          </a:p>
          <a:p>
            <a:pPr marL="457200" indent="-457200">
              <a:buFont typeface="Arial" panose="020B0604020202020204" pitchFamily="34" charset="0"/>
              <a:buChar char="•"/>
            </a:pPr>
            <a:r>
              <a:rPr lang="en-GB" dirty="0"/>
              <a:t>Initial support for the following secondary panels </a:t>
            </a:r>
          </a:p>
          <a:p>
            <a:pPr marL="1143000" lvl="1" indent="-457200"/>
            <a:r>
              <a:rPr lang="en-GB" dirty="0"/>
              <a:t>JDS (aka ‘?’), JS</a:t>
            </a:r>
          </a:p>
          <a:p>
            <a:pPr marL="457200" indent="-457200">
              <a:buFont typeface="Arial" panose="020B0604020202020204" pitchFamily="34" charset="0"/>
              <a:buChar char="•"/>
            </a:pPr>
            <a:r>
              <a:rPr lang="en-GB" dirty="0"/>
              <a:t>SYSOUT browse supported  </a:t>
            </a:r>
          </a:p>
          <a:p>
            <a:pPr marL="457200" indent="-457200">
              <a:buFont typeface="Arial" panose="020B0604020202020204" pitchFamily="34" charset="0"/>
              <a:buChar char="•"/>
            </a:pPr>
            <a:r>
              <a:rPr lang="en-GB" dirty="0"/>
              <a:t>Operator commands also supported</a:t>
            </a:r>
          </a:p>
          <a:p>
            <a:pPr marL="1143000" lvl="1" indent="-457200"/>
            <a:r>
              <a:rPr lang="en-GB" dirty="0"/>
              <a:t>Both generated by actions and freeform “/” style</a:t>
            </a:r>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pysdsf – Python Interface to SDSF</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67826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Groups SDSF commands by their associated group name</a:t>
            </a:r>
          </a:p>
          <a:p>
            <a:pPr marL="457200" indent="-457200">
              <a:buFont typeface="Arial" panose="020B0604020202020204" pitchFamily="34" charset="0"/>
              <a:buChar char="•"/>
            </a:pPr>
            <a:r>
              <a:rPr lang="en-GB" dirty="0"/>
              <a:t>Allows user to expand or collapse individual groups to show associated commands</a:t>
            </a:r>
          </a:p>
          <a:p>
            <a:pPr marL="457200" indent="-457200">
              <a:buFont typeface="Arial" panose="020B0604020202020204" pitchFamily="34" charset="0"/>
              <a:buChar char="•"/>
            </a:pPr>
            <a:r>
              <a:rPr lang="en-GB" dirty="0"/>
              <a:t>Expand/collapse status of each group saved in user profile</a:t>
            </a:r>
          </a:p>
          <a:p>
            <a:pPr marL="1143000" lvl="1" indent="-457200"/>
            <a:r>
              <a:rPr lang="en-GB" dirty="0"/>
              <a:t>Use “.” to expand and “..” to collapse</a:t>
            </a:r>
          </a:p>
          <a:p>
            <a:pPr marL="457200" indent="-457200">
              <a:buFont typeface="Arial" panose="020B0604020202020204" pitchFamily="34" charset="0"/>
              <a:buChar char="•"/>
            </a:pPr>
            <a:r>
              <a:rPr lang="en-GB" dirty="0"/>
              <a:t>MGRP command can be issued anywhere within product</a:t>
            </a:r>
          </a:p>
          <a:p>
            <a:pPr marL="457200" indent="-457200">
              <a:buFont typeface="Arial" panose="020B0604020202020204" pitchFamily="34" charset="0"/>
              <a:buChar char="•"/>
            </a:pPr>
            <a:r>
              <a:rPr lang="en-GB" dirty="0"/>
              <a:t>Use SET MAIN GROUP command to have this as the default SDSF main menu</a:t>
            </a:r>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MGRP Panel - Main Menu Group</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76424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65BD3CD-B973-5496-0A19-91F67F3F3E29}"/>
              </a:ext>
            </a:extLst>
          </p:cNvPr>
          <p:cNvPicPr>
            <a:picLocks noGrp="1" noChangeAspect="1"/>
          </p:cNvPicPr>
          <p:nvPr>
            <p:ph idx="1"/>
          </p:nvPr>
        </p:nvPicPr>
        <p:blipFill>
          <a:blip r:embed="rId2"/>
          <a:stretch>
            <a:fillRect/>
          </a:stretch>
        </p:blipFill>
        <p:spPr>
          <a:xfrm>
            <a:off x="632921" y="1520825"/>
            <a:ext cx="10926158" cy="4525963"/>
          </a:xfrm>
        </p:spPr>
      </p:pic>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MGRP Panel - Main Menu Group</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Rectangle: Rounded Corners 2">
            <a:extLst>
              <a:ext uri="{FF2B5EF4-FFF2-40B4-BE49-F238E27FC236}">
                <a16:creationId xmlns:a16="http://schemas.microsoft.com/office/drawing/2014/main" id="{4900EEF7-6AE6-A407-D3CC-F8B559EF9436}"/>
              </a:ext>
            </a:extLst>
          </p:cNvPr>
          <p:cNvSpPr/>
          <p:nvPr/>
        </p:nvSpPr>
        <p:spPr>
          <a:xfrm>
            <a:off x="7168511" y="3037724"/>
            <a:ext cx="3082565" cy="1492164"/>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Both the “Memory” and “Program” groups have been expanded using the “.” action </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Status column shows the number of panels that user can use within the group</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3899383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D7808D8-560E-4A8F-89BF-8BDBBB3AED2A}"/>
              </a:ext>
            </a:extLst>
          </p:cNvPr>
          <p:cNvSpPr>
            <a:spLocks noGrp="1"/>
          </p:cNvSpPr>
          <p:nvPr>
            <p:ph type="body" sz="quarter" idx="10"/>
          </p:nvPr>
        </p:nvSpPr>
        <p:spPr/>
        <p:txBody>
          <a:bodyPr/>
          <a:lstStyle/>
          <a:p>
            <a:pPr marL="0" indent="0">
              <a:buNone/>
            </a:pPr>
            <a:r>
              <a:rPr lang="en-GB" dirty="0"/>
              <a:t>Miscellaneous Enhancements </a:t>
            </a:r>
            <a:endParaRPr lang="en-US" dirty="0"/>
          </a:p>
        </p:txBody>
      </p:sp>
      <p:sp>
        <p:nvSpPr>
          <p:cNvPr id="2" name="Title 1">
            <a:extLst>
              <a:ext uri="{FF2B5EF4-FFF2-40B4-BE49-F238E27FC236}">
                <a16:creationId xmlns:a16="http://schemas.microsoft.com/office/drawing/2014/main" id="{9CC2E822-1DB4-460A-97FD-8A0FE5D815CA}"/>
              </a:ext>
            </a:extLst>
          </p:cNvPr>
          <p:cNvSpPr>
            <a:spLocks noGrp="1"/>
          </p:cNvSpPr>
          <p:nvPr>
            <p:ph type="title" idx="4294967295"/>
          </p:nvPr>
        </p:nvSpPr>
        <p:spPr>
          <a:xfrm>
            <a:off x="0" y="0"/>
            <a:ext cx="0" cy="0"/>
          </a:xfrm>
        </p:spPr>
        <p:txBody>
          <a:bodyPr/>
          <a:lstStyle/>
          <a:p>
            <a:r>
              <a:rPr lang="en-GB" dirty="0"/>
              <a:t> </a:t>
            </a:r>
            <a:endParaRPr lang="en-US" dirty="0"/>
          </a:p>
        </p:txBody>
      </p:sp>
    </p:spTree>
    <p:extLst>
      <p:ext uri="{BB962C8B-B14F-4D97-AF65-F5344CB8AC3E}">
        <p14:creationId xmlns:p14="http://schemas.microsoft.com/office/powerpoint/2010/main" val="1451843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fontScale="77500" lnSpcReduction="20000"/>
          </a:bodyPr>
          <a:lstStyle/>
          <a:p>
            <a:pPr marL="457200" indent="-457200">
              <a:buFont typeface="Arial" panose="020B0604020202020204" pitchFamily="34" charset="0"/>
              <a:buChar char="•"/>
            </a:pPr>
            <a:r>
              <a:rPr lang="en-GB" dirty="0"/>
              <a:t>Several new common actions across multiple panels</a:t>
            </a:r>
          </a:p>
          <a:p>
            <a:pPr marL="457200" indent="-457200">
              <a:buFont typeface="Arial" panose="020B0604020202020204" pitchFamily="34" charset="0"/>
              <a:buChar char="•"/>
            </a:pPr>
            <a:r>
              <a:rPr lang="en-GB" dirty="0"/>
              <a:t>LCK</a:t>
            </a:r>
          </a:p>
          <a:p>
            <a:pPr marL="1143000" lvl="1" indent="-457200"/>
            <a:r>
              <a:rPr lang="en-GB" dirty="0"/>
              <a:t>Lists health checks for the  associated component for the row object</a:t>
            </a:r>
          </a:p>
          <a:p>
            <a:pPr marL="1143000" lvl="1" indent="-457200"/>
            <a:r>
              <a:rPr lang="en-GB" dirty="0"/>
              <a:t>Panels include APF, CFC, FS, JES, LNK, RACF, VMAP</a:t>
            </a:r>
          </a:p>
          <a:p>
            <a:pPr marL="457200" indent="-457200">
              <a:buFont typeface="Arial" panose="020B0604020202020204" pitchFamily="34" charset="0"/>
              <a:buChar char="•"/>
            </a:pPr>
            <a:r>
              <a:rPr lang="en-GB" dirty="0"/>
              <a:t>LE</a:t>
            </a:r>
          </a:p>
          <a:p>
            <a:pPr marL="1143000" lvl="1" indent="-457200"/>
            <a:r>
              <a:rPr lang="en-GB" dirty="0"/>
              <a:t>Lists WLM enclaves for row object</a:t>
            </a:r>
          </a:p>
          <a:p>
            <a:pPr marL="1143000" lvl="1" indent="-457200"/>
            <a:r>
              <a:rPr lang="en-GB" dirty="0"/>
              <a:t>Panels </a:t>
            </a:r>
            <a:r>
              <a:rPr lang="en-GB"/>
              <a:t>include AD, AS, AW, DA, REPC, RGRP, SRVC and WKLD</a:t>
            </a:r>
            <a:endParaRPr lang="en-GB" dirty="0"/>
          </a:p>
          <a:p>
            <a:pPr marL="457200" indent="-457200">
              <a:buFont typeface="Arial" panose="020B0604020202020204" pitchFamily="34" charset="0"/>
              <a:buChar char="•"/>
            </a:pPr>
            <a:r>
              <a:rPr lang="en-GB" dirty="0"/>
              <a:t>LVT</a:t>
            </a:r>
          </a:p>
          <a:p>
            <a:pPr marL="1143000" lvl="1" indent="-457200"/>
            <a:r>
              <a:rPr lang="en-GB" dirty="0"/>
              <a:t>Invokes the DASD VTOC panel for the </a:t>
            </a:r>
            <a:r>
              <a:rPr lang="en-GB" dirty="0" err="1"/>
              <a:t>volser</a:t>
            </a:r>
            <a:r>
              <a:rPr lang="en-GB" dirty="0"/>
              <a:t> in the row</a:t>
            </a:r>
          </a:p>
          <a:p>
            <a:pPr marL="1143000" lvl="1" indent="-457200"/>
            <a:r>
              <a:rPr lang="en-GB" dirty="0"/>
              <a:t>Panels include CAT, DEV, DEVS, SMSV  </a:t>
            </a:r>
          </a:p>
          <a:p>
            <a:pPr marL="457200" indent="-457200">
              <a:buFont typeface="Arial" panose="020B0604020202020204" pitchFamily="34" charset="0"/>
              <a:buChar char="•"/>
            </a:pPr>
            <a:r>
              <a:rPr lang="en-GB" dirty="0"/>
              <a:t>LA and LP</a:t>
            </a:r>
          </a:p>
          <a:p>
            <a:pPr marL="1143000" lvl="1" indent="-457200"/>
            <a:r>
              <a:rPr lang="en-GB" dirty="0"/>
              <a:t>List RACF profile/access for resource protecting the data in the row</a:t>
            </a:r>
          </a:p>
          <a:p>
            <a:pPr marL="1143000" lvl="1" indent="-457200"/>
            <a:r>
              <a:rPr lang="en-GB" dirty="0"/>
              <a:t>Panels include APF, CAT, JDD, LNK, PARM, RLOG</a:t>
            </a:r>
          </a:p>
          <a:p>
            <a:pPr marL="1143000" lvl="1" indent="-457200"/>
            <a:r>
              <a:rPr lang="en-GB" dirty="0"/>
              <a:t>Point and shoot on ULOG SECTRACE entries invokes LA action</a:t>
            </a:r>
          </a:p>
          <a:p>
            <a:pPr marL="1143000" lvl="1" indent="-457200"/>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Common Action Characters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5004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GB" dirty="0"/>
              <a:t>AUTOMNT and </a:t>
            </a:r>
            <a:r>
              <a:rPr lang="en-GB" dirty="0" err="1"/>
              <a:t>PDevice</a:t>
            </a:r>
            <a:r>
              <a:rPr lang="en-GB" dirty="0"/>
              <a:t> on FS panel </a:t>
            </a:r>
          </a:p>
          <a:p>
            <a:pPr marL="457200" indent="-457200">
              <a:buFont typeface="Arial" panose="020B0604020202020204" pitchFamily="34" charset="0"/>
              <a:buChar char="•"/>
            </a:pPr>
            <a:r>
              <a:rPr lang="en-GB" dirty="0" err="1"/>
              <a:t>NoTypes</a:t>
            </a:r>
            <a:r>
              <a:rPr lang="en-GB" dirty="0"/>
              <a:t> column on SMFS</a:t>
            </a:r>
          </a:p>
          <a:p>
            <a:pPr marL="457200" indent="-457200">
              <a:buFont typeface="Arial" panose="020B0604020202020204" pitchFamily="34" charset="0"/>
              <a:buChar char="•"/>
            </a:pPr>
            <a:r>
              <a:rPr lang="en-GB" dirty="0" err="1"/>
              <a:t>zCX</a:t>
            </a:r>
            <a:r>
              <a:rPr lang="en-GB" dirty="0"/>
              <a:t> column on AD, AS and DA to indicate running container extensions</a:t>
            </a:r>
          </a:p>
          <a:p>
            <a:pPr marL="457200" indent="-457200">
              <a:buFont typeface="Arial" panose="020B0604020202020204" pitchFamily="34" charset="0"/>
              <a:buChar char="•"/>
            </a:pPr>
            <a:r>
              <a:rPr lang="en-GB" dirty="0"/>
              <a:t>Executable memory indicator on JM detail panel</a:t>
            </a:r>
          </a:p>
          <a:p>
            <a:pPr marL="457200" indent="-457200">
              <a:buFont typeface="Arial" panose="020B0604020202020204" pitchFamily="34" charset="0"/>
              <a:buChar char="•"/>
            </a:pPr>
            <a:r>
              <a:rPr lang="en-GB" dirty="0" err="1"/>
              <a:t>MemLimChg</a:t>
            </a:r>
            <a:r>
              <a:rPr lang="en-GB" dirty="0"/>
              <a:t> on AS to show how much 64-bit memory is actually charged towards the address space MEMLIMIT value.</a:t>
            </a:r>
          </a:p>
          <a:p>
            <a:pPr marL="457200" indent="-457200">
              <a:buFont typeface="Arial" panose="020B0604020202020204" pitchFamily="34" charset="0"/>
              <a:buChar char="•"/>
            </a:pPr>
            <a:r>
              <a:rPr lang="en-GB" dirty="0"/>
              <a:t>Extent and </a:t>
            </a:r>
            <a:r>
              <a:rPr lang="en-GB" dirty="0" err="1"/>
              <a:t>EffExtent</a:t>
            </a:r>
            <a:r>
              <a:rPr lang="en-GB" dirty="0"/>
              <a:t> on LLS panel</a:t>
            </a:r>
          </a:p>
          <a:p>
            <a:pPr marL="1143000" lvl="1" indent="-457200"/>
            <a:r>
              <a:rPr lang="en-GB" dirty="0"/>
              <a:t>Enables monitoring of link list data set extents</a:t>
            </a:r>
          </a:p>
          <a:p>
            <a:pPr marL="1143000" lvl="1" indent="-457200"/>
            <a:r>
              <a:rPr lang="en-GB" dirty="0"/>
              <a:t>Extent is number of physical extents for the data sets</a:t>
            </a:r>
          </a:p>
          <a:p>
            <a:pPr marL="1143000" lvl="1" indent="-457200"/>
            <a:r>
              <a:rPr lang="en-GB" dirty="0" err="1"/>
              <a:t>EffExtent</a:t>
            </a:r>
            <a:r>
              <a:rPr lang="en-GB" dirty="0"/>
              <a:t> is the effective extents when considering that PDSE data sets count as single extent for link list regardless of physical extents </a:t>
            </a:r>
          </a:p>
          <a:p>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Notable New/Updated Columns On Existing Panels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00502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866B-B71A-48F2-3F9E-05E9FD9E70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66A80-9EFF-8D94-EE8D-C162CA4D1B57}"/>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Post-GA APAR </a:t>
            </a:r>
            <a:r>
              <a:rPr lang="en-US" dirty="0"/>
              <a:t>PH67610 </a:t>
            </a:r>
          </a:p>
          <a:p>
            <a:pPr marL="1143000" lvl="1" indent="-457200"/>
            <a:r>
              <a:rPr lang="en-US" dirty="0"/>
              <a:t>Rolled back to SDSF for z/OS 3.1</a:t>
            </a:r>
          </a:p>
          <a:p>
            <a:pPr marL="457200" indent="-457200">
              <a:buFont typeface="Arial" panose="020B0604020202020204" pitchFamily="34" charset="0"/>
              <a:buChar char="•"/>
            </a:pPr>
            <a:r>
              <a:rPr lang="en-US" dirty="0"/>
              <a:t>Adds ISPF dialogue panels to guide user through common </a:t>
            </a:r>
            <a:r>
              <a:rPr lang="en-US" dirty="0" err="1"/>
              <a:t>sysprog</a:t>
            </a:r>
            <a:r>
              <a:rPr lang="en-US" dirty="0"/>
              <a:t> activities</a:t>
            </a:r>
          </a:p>
          <a:p>
            <a:pPr marL="1143000" lvl="1" indent="-457200"/>
            <a:r>
              <a:rPr lang="en-US" dirty="0"/>
              <a:t>Add/remove data set within APF list</a:t>
            </a:r>
          </a:p>
          <a:p>
            <a:pPr marL="1143000" lvl="1" indent="-457200"/>
            <a:r>
              <a:rPr lang="en-US" dirty="0"/>
              <a:t>Add/remove link list sets</a:t>
            </a:r>
          </a:p>
          <a:p>
            <a:pPr marL="1143000" lvl="1" indent="-457200"/>
            <a:r>
              <a:rPr lang="en-US" dirty="0"/>
              <a:t>Add/remove data set within link list set</a:t>
            </a:r>
          </a:p>
          <a:p>
            <a:pPr marL="1143000" lvl="1" indent="-457200"/>
            <a:r>
              <a:rPr lang="en-US" dirty="0"/>
              <a:t>Activate/Update link list set</a:t>
            </a:r>
          </a:p>
          <a:p>
            <a:pPr lvl="1" indent="0">
              <a:buNone/>
            </a:pPr>
            <a:endParaRPr lang="en-GB" dirty="0"/>
          </a:p>
          <a:p>
            <a:endParaRPr lang="en-GB" dirty="0"/>
          </a:p>
        </p:txBody>
      </p:sp>
      <p:sp>
        <p:nvSpPr>
          <p:cNvPr id="2" name="Title 1">
            <a:extLst>
              <a:ext uri="{FF2B5EF4-FFF2-40B4-BE49-F238E27FC236}">
                <a16:creationId xmlns:a16="http://schemas.microsoft.com/office/drawing/2014/main" id="{C9DA0958-1FC5-8CD3-7AC5-314D97660B04}"/>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29F6A534-2E46-2F72-C449-21EE3AE26C5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Systems Programmer Task Assistant Dialogs</a:t>
            </a:r>
            <a:endParaRPr lang="en-US" dirty="0"/>
          </a:p>
        </p:txBody>
      </p:sp>
      <p:sp>
        <p:nvSpPr>
          <p:cNvPr id="4" name="Slide Number Placeholder 3">
            <a:extLst>
              <a:ext uri="{FF2B5EF4-FFF2-40B4-BE49-F238E27FC236}">
                <a16:creationId xmlns:a16="http://schemas.microsoft.com/office/drawing/2014/main" id="{1F4954D0-F658-4FF2-E8A1-A988CF881A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53693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lvl="1" indent="0">
              <a:buNone/>
            </a:pPr>
            <a:endParaRPr lang="en-GB" dirty="0"/>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Systems Programmer Task Assistant Dialogs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Rectangle: Rounded Corners 5">
            <a:extLst>
              <a:ext uri="{FF2B5EF4-FFF2-40B4-BE49-F238E27FC236}">
                <a16:creationId xmlns:a16="http://schemas.microsoft.com/office/drawing/2014/main" id="{AA12B420-5C80-A6CE-6194-342EEC0451A7}"/>
              </a:ext>
            </a:extLst>
          </p:cNvPr>
          <p:cNvSpPr/>
          <p:nvPr/>
        </p:nvSpPr>
        <p:spPr>
          <a:xfrm>
            <a:off x="4889500" y="2399972"/>
            <a:ext cx="3082565" cy="1384162"/>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nSpc>
                <a:spcPct val="95000"/>
              </a:lnSpc>
              <a:spcBef>
                <a:spcPts val="1000"/>
              </a:spcBef>
              <a:spcAft>
                <a:spcPts val="500"/>
              </a:spcAft>
              <a:defRPr/>
            </a:pPr>
            <a:r>
              <a:rPr lang="en-GB" sz="1400" dirty="0">
                <a:solidFill>
                  <a:schemeClr val="tx1"/>
                </a:solidFill>
              </a:rPr>
              <a:t>L action on PS</a:t>
            </a:r>
            <a:endParaRPr lang="en-US" sz="14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r>
              <a:rPr lang="en-US" sz="1400" dirty="0">
                <a:solidFill>
                  <a:schemeClr val="tx1"/>
                </a:solidFill>
              </a:rPr>
              <a:t>Will show (via SDSF browse) the full command text for a z/OS UNIX process</a:t>
            </a:r>
            <a:endParaRPr lang="en-GB" sz="14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pic>
        <p:nvPicPr>
          <p:cNvPr id="8" name="Picture 7">
            <a:extLst>
              <a:ext uri="{FF2B5EF4-FFF2-40B4-BE49-F238E27FC236}">
                <a16:creationId xmlns:a16="http://schemas.microsoft.com/office/drawing/2014/main" id="{62C6ABD9-96EC-2F23-C677-533FD0A44AE2}"/>
              </a:ext>
            </a:extLst>
          </p:cNvPr>
          <p:cNvPicPr>
            <a:picLocks noChangeAspect="1"/>
          </p:cNvPicPr>
          <p:nvPr/>
        </p:nvPicPr>
        <p:blipFill>
          <a:blip r:embed="rId2"/>
          <a:stretch>
            <a:fillRect/>
          </a:stretch>
        </p:blipFill>
        <p:spPr>
          <a:xfrm>
            <a:off x="569912" y="1082269"/>
            <a:ext cx="11050587" cy="5174152"/>
          </a:xfrm>
          <a:prstGeom prst="rect">
            <a:avLst/>
          </a:prstGeom>
        </p:spPr>
      </p:pic>
      <p:sp>
        <p:nvSpPr>
          <p:cNvPr id="9" name="Rectangle: Rounded Corners 8">
            <a:extLst>
              <a:ext uri="{FF2B5EF4-FFF2-40B4-BE49-F238E27FC236}">
                <a16:creationId xmlns:a16="http://schemas.microsoft.com/office/drawing/2014/main" id="{835E0649-79DB-B313-5C41-089185231381}"/>
              </a:ext>
            </a:extLst>
          </p:cNvPr>
          <p:cNvSpPr/>
          <p:nvPr/>
        </p:nvSpPr>
        <p:spPr>
          <a:xfrm>
            <a:off x="7753578" y="3271932"/>
            <a:ext cx="3794092" cy="2604451"/>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nSpc>
                <a:spcPct val="95000"/>
              </a:lnSpc>
              <a:spcBef>
                <a:spcPts val="1000"/>
              </a:spcBef>
              <a:spcAft>
                <a:spcPts val="500"/>
              </a:spcAft>
              <a:defRPr/>
            </a:pPr>
            <a:r>
              <a:rPr lang="en-GB" sz="1200" dirty="0">
                <a:solidFill>
                  <a:schemeClr val="tx1"/>
                </a:solidFill>
              </a:rPr>
              <a:t>Post-GA APAR </a:t>
            </a:r>
            <a:r>
              <a:rPr kumimoji="0" lang="en-US" sz="1200" i="0" u="none" strike="noStrike" kern="1200" cap="none" spc="0" normalizeH="0" baseline="0" noProof="0" dirty="0">
                <a:ln>
                  <a:noFill/>
                </a:ln>
                <a:solidFill>
                  <a:srgbClr val="000000"/>
                </a:solidFill>
                <a:effectLst/>
                <a:uLnTx/>
                <a:uFillTx/>
                <a:ea typeface="+mn-ea"/>
                <a:cs typeface="Arial" panose="020B0604020202020204" pitchFamily="34" charset="0"/>
              </a:rPr>
              <a:t>PH67610</a:t>
            </a:r>
            <a:r>
              <a:rPr lang="en-GB" sz="1200" dirty="0">
                <a:solidFill>
                  <a:schemeClr val="tx1"/>
                </a:solidFill>
              </a:rPr>
              <a:t> </a:t>
            </a:r>
          </a:p>
          <a:p>
            <a:pPr marL="285750" indent="-285750">
              <a:lnSpc>
                <a:spcPct val="95000"/>
              </a:lnSpc>
              <a:spcBef>
                <a:spcPts val="1000"/>
              </a:spcBef>
              <a:spcAft>
                <a:spcPts val="500"/>
              </a:spcAft>
              <a:buFont typeface="Arial" panose="020B0604020202020204" pitchFamily="34" charset="0"/>
              <a:buChar char="•"/>
              <a:defRPr/>
            </a:pPr>
            <a:r>
              <a:rPr lang="en-GB" sz="1200" dirty="0">
                <a:solidFill>
                  <a:schemeClr val="tx1"/>
                </a:solidFill>
              </a:rPr>
              <a:t>Also rolled back to z/OS 3.1</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Adds ISPF dialogs for common systems programmer actions</a:t>
            </a:r>
          </a:p>
          <a:p>
            <a:pPr marL="171450" marR="0" lvl="0" indent="-171450" algn="l" defTabSz="914400" rtl="0" eaLnBrk="1" fontAlgn="auto" latinLnBrk="0" hangingPunct="1">
              <a:lnSpc>
                <a:spcPct val="95000"/>
              </a:lnSpc>
              <a:spcBef>
                <a:spcPts val="1000"/>
              </a:spcBef>
              <a:spcAft>
                <a:spcPts val="500"/>
              </a:spcAft>
              <a:buClrTx/>
              <a:buSzTx/>
              <a:buFont typeface="Arial" panose="020B0604020202020204" pitchFamily="34" charset="0"/>
              <a:buChar char="•"/>
              <a:tabLst/>
              <a:defRPr/>
            </a:pPr>
            <a:r>
              <a:rPr lang="en-GB" sz="1200" dirty="0">
                <a:solidFill>
                  <a:schemeClr val="tx1"/>
                </a:solidFill>
              </a:rPr>
              <a:t>Manage APF data sets</a:t>
            </a:r>
          </a:p>
          <a:p>
            <a:pPr marL="171450" marR="0" lvl="0" indent="-171450" algn="l" defTabSz="914400" rtl="0" eaLnBrk="1" fontAlgn="auto" latinLnBrk="0" hangingPunct="1">
              <a:lnSpc>
                <a:spcPct val="95000"/>
              </a:lnSpc>
              <a:spcBef>
                <a:spcPts val="1000"/>
              </a:spcBef>
              <a:spcAft>
                <a:spcPts val="500"/>
              </a:spcAft>
              <a:buClrTx/>
              <a:buSzTx/>
              <a:buFont typeface="Arial" panose="020B0604020202020204" pitchFamily="34" charset="0"/>
              <a:buChar char="•"/>
              <a:tabLst/>
              <a:defRPr/>
            </a:pPr>
            <a:r>
              <a:rPr lang="en-GB" sz="1200" dirty="0">
                <a:solidFill>
                  <a:schemeClr val="tx1"/>
                </a:solidFill>
              </a:rPr>
              <a:t>Manage Link List sets</a:t>
            </a:r>
          </a:p>
          <a:p>
            <a:pPr marL="171450" marR="0" lvl="0" indent="-171450" algn="l" defTabSz="914400" rtl="0" eaLnBrk="1" fontAlgn="auto" latinLnBrk="0" hangingPunct="1">
              <a:lnSpc>
                <a:spcPct val="95000"/>
              </a:lnSpc>
              <a:spcBef>
                <a:spcPts val="1000"/>
              </a:spcBef>
              <a:spcAft>
                <a:spcPts val="500"/>
              </a:spcAft>
              <a:buClrTx/>
              <a:buSzTx/>
              <a:buFont typeface="Arial" panose="020B0604020202020204" pitchFamily="34" charset="0"/>
              <a:buChar char="•"/>
              <a:tabLst/>
              <a:defRPr/>
            </a:pPr>
            <a:r>
              <a:rPr lang="en-GB" sz="1200" dirty="0">
                <a:solidFill>
                  <a:schemeClr val="tx1"/>
                </a:solidFill>
              </a:rPr>
              <a:t>Manage Link List data sets</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1718841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E73EA-5B72-5809-9242-3845C832F6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600231-727F-471B-8F15-6501ED3A04C8}"/>
              </a:ext>
            </a:extLst>
          </p:cNvPr>
          <p:cNvSpPr>
            <a:spLocks noGrp="1"/>
          </p:cNvSpPr>
          <p:nvPr>
            <p:ph idx="1"/>
          </p:nvPr>
        </p:nvSpPr>
        <p:spPr/>
        <p:txBody>
          <a:bodyPr>
            <a:normAutofit/>
          </a:bodyPr>
          <a:lstStyle/>
          <a:p>
            <a:pPr lvl="1" indent="0">
              <a:buNone/>
            </a:pPr>
            <a:endParaRPr lang="en-GB" dirty="0"/>
          </a:p>
        </p:txBody>
      </p:sp>
      <p:sp>
        <p:nvSpPr>
          <p:cNvPr id="2" name="Title 1">
            <a:extLst>
              <a:ext uri="{FF2B5EF4-FFF2-40B4-BE49-F238E27FC236}">
                <a16:creationId xmlns:a16="http://schemas.microsoft.com/office/drawing/2014/main" id="{4AB8C270-B0DB-9605-BD6A-C335D5817667}"/>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B50A103D-C53D-3C38-0C6C-8A3D310C2FD3}"/>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Other Enhancements</a:t>
            </a:r>
            <a:endParaRPr lang="en-US" dirty="0"/>
          </a:p>
        </p:txBody>
      </p:sp>
      <p:sp>
        <p:nvSpPr>
          <p:cNvPr id="4" name="Slide Number Placeholder 3">
            <a:extLst>
              <a:ext uri="{FF2B5EF4-FFF2-40B4-BE49-F238E27FC236}">
                <a16:creationId xmlns:a16="http://schemas.microsoft.com/office/drawing/2014/main" id="{03BCC2C3-D972-F257-ABC0-7657754E8FFE}"/>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028" name="Picture 4">
            <a:extLst>
              <a:ext uri="{FF2B5EF4-FFF2-40B4-BE49-F238E27FC236}">
                <a16:creationId xmlns:a16="http://schemas.microsoft.com/office/drawing/2014/main" id="{C97CDACB-DEF4-5D47-DC95-37588E3A9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6" y="1521151"/>
            <a:ext cx="11064240" cy="49893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EFEB17BB-6BA2-6A2F-C4B8-960F308A1092}"/>
              </a:ext>
            </a:extLst>
          </p:cNvPr>
          <p:cNvSpPr/>
          <p:nvPr/>
        </p:nvSpPr>
        <p:spPr>
          <a:xfrm>
            <a:off x="4889500" y="2399972"/>
            <a:ext cx="3082565" cy="1384162"/>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nSpc>
                <a:spcPct val="95000"/>
              </a:lnSpc>
              <a:spcBef>
                <a:spcPts val="1000"/>
              </a:spcBef>
              <a:spcAft>
                <a:spcPts val="500"/>
              </a:spcAft>
              <a:defRPr/>
            </a:pPr>
            <a:r>
              <a:rPr lang="en-GB" sz="1400" dirty="0">
                <a:solidFill>
                  <a:schemeClr val="tx1"/>
                </a:solidFill>
              </a:rPr>
              <a:t>L action on PS</a:t>
            </a:r>
            <a:endParaRPr lang="en-US" sz="14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r>
              <a:rPr lang="en-US" sz="1400" dirty="0">
                <a:solidFill>
                  <a:schemeClr val="tx1"/>
                </a:solidFill>
              </a:rPr>
              <a:t>Will show (via SDSF browse) the full command text for a z/OS UNIX process</a:t>
            </a:r>
            <a:endParaRPr lang="en-GB" sz="14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2040522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00E1E-3D31-86FF-6AF3-A787866155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DF71F-E137-7D0E-98AC-071A8D40EBC7}"/>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Programmer name on I, O, H and ST is no longer a delayed field</a:t>
            </a:r>
          </a:p>
          <a:p>
            <a:pPr marL="1143000" lvl="1" indent="-457200"/>
            <a:r>
              <a:rPr lang="en-GB" dirty="0"/>
              <a:t>Will need JES2 $ACTIVATE level of Z32</a:t>
            </a:r>
          </a:p>
          <a:p>
            <a:pPr marL="1143000" lvl="1" indent="-457200"/>
            <a:r>
              <a:rPr lang="en-GB" dirty="0"/>
              <a:t>Resolves long-standing requirement and performance improvement</a:t>
            </a:r>
          </a:p>
          <a:p>
            <a:pPr marL="457200" indent="-457200">
              <a:buFont typeface="Arial" panose="020B0604020202020204" pitchFamily="34" charset="0"/>
              <a:buChar char="•"/>
            </a:pPr>
            <a:r>
              <a:rPr lang="en-GB" dirty="0"/>
              <a:t>Long fields on SHOW panel</a:t>
            </a:r>
          </a:p>
          <a:p>
            <a:pPr marL="1143000" lvl="1" indent="-457200"/>
            <a:r>
              <a:rPr lang="en-GB" dirty="0"/>
              <a:t>The SDSF show action “/” pop-up panel will display all characters for very long field data, for example z/OS UNIX paths</a:t>
            </a:r>
          </a:p>
          <a:p>
            <a:pPr marL="1143000" lvl="1" indent="-457200"/>
            <a:r>
              <a:rPr lang="en-GB" dirty="0"/>
              <a:t>Characters will be continued on multiple lines in the scrollable area</a:t>
            </a:r>
          </a:p>
        </p:txBody>
      </p:sp>
      <p:sp>
        <p:nvSpPr>
          <p:cNvPr id="2" name="Title 1">
            <a:extLst>
              <a:ext uri="{FF2B5EF4-FFF2-40B4-BE49-F238E27FC236}">
                <a16:creationId xmlns:a16="http://schemas.microsoft.com/office/drawing/2014/main" id="{0D5BD12D-8DDF-6E2B-E9D9-C685661CB192}"/>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0E9556A9-32F7-E6A3-32A2-AFC53FD9FFA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Other Enhancements</a:t>
            </a:r>
            <a:endParaRPr lang="en-US" dirty="0"/>
          </a:p>
        </p:txBody>
      </p:sp>
      <p:sp>
        <p:nvSpPr>
          <p:cNvPr id="4" name="Slide Number Placeholder 3">
            <a:extLst>
              <a:ext uri="{FF2B5EF4-FFF2-40B4-BE49-F238E27FC236}">
                <a16:creationId xmlns:a16="http://schemas.microsoft.com/office/drawing/2014/main" id="{F6D6F60D-F380-F5D4-CC1D-AF16D24A23D0}"/>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13291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C7642-F27A-3B14-87A8-3E4E7126A50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1B09C2F-E72B-5F25-0112-A406449BB611}"/>
              </a:ext>
            </a:extLst>
          </p:cNvPr>
          <p:cNvSpPr>
            <a:spLocks noGrp="1"/>
          </p:cNvSpPr>
          <p:nvPr>
            <p:ph type="body" sz="quarter" idx="10"/>
          </p:nvPr>
        </p:nvSpPr>
        <p:spPr/>
        <p:txBody>
          <a:bodyPr/>
          <a:lstStyle/>
          <a:p>
            <a:r>
              <a:rPr lang="en-GB" sz="2400" dirty="0"/>
              <a:t>For more SDSF presentations :</a:t>
            </a:r>
          </a:p>
          <a:p>
            <a:endParaRPr lang="en-GB" sz="2400" dirty="0"/>
          </a:p>
          <a:p>
            <a:r>
              <a:rPr lang="en-US" sz="2400" dirty="0"/>
              <a:t>github.com/IBM/IBM-Z-</a:t>
            </a:r>
            <a:r>
              <a:rPr lang="en-US" sz="2400" dirty="0" err="1"/>
              <a:t>zOS</a:t>
            </a:r>
            <a:r>
              <a:rPr lang="en-US" sz="2400" dirty="0"/>
              <a:t>/tree/main/</a:t>
            </a:r>
            <a:r>
              <a:rPr lang="en-US" sz="2400" dirty="0" err="1"/>
              <a:t>zOS</a:t>
            </a:r>
            <a:r>
              <a:rPr lang="en-US" sz="2400" dirty="0"/>
              <a:t>-Education/</a:t>
            </a:r>
          </a:p>
        </p:txBody>
      </p:sp>
      <p:sp>
        <p:nvSpPr>
          <p:cNvPr id="2" name="Title 1">
            <a:extLst>
              <a:ext uri="{FF2B5EF4-FFF2-40B4-BE49-F238E27FC236}">
                <a16:creationId xmlns:a16="http://schemas.microsoft.com/office/drawing/2014/main" id="{62C9E1FA-53F9-5868-1637-87A9D50EAD5B}"/>
              </a:ext>
            </a:extLst>
          </p:cNvPr>
          <p:cNvSpPr>
            <a:spLocks noGrp="1"/>
          </p:cNvSpPr>
          <p:nvPr>
            <p:ph type="title" idx="4294967295"/>
          </p:nvPr>
        </p:nvSpPr>
        <p:spPr>
          <a:xfrm>
            <a:off x="0" y="0"/>
            <a:ext cx="0" cy="0"/>
          </a:xfrm>
        </p:spPr>
        <p:txBody>
          <a:bodyPr/>
          <a:lstStyle/>
          <a:p>
            <a:r>
              <a:rPr lang="en-GB" dirty="0"/>
              <a:t> </a:t>
            </a:r>
            <a:endParaRPr lang="en-US" dirty="0"/>
          </a:p>
        </p:txBody>
      </p:sp>
    </p:spTree>
    <p:extLst>
      <p:ext uri="{BB962C8B-B14F-4D97-AF65-F5344CB8AC3E}">
        <p14:creationId xmlns:p14="http://schemas.microsoft.com/office/powerpoint/2010/main" val="125917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C9BDB3-B7CB-4F0C-8F68-1BBFB6FB1370}"/>
              </a:ext>
            </a:extLst>
          </p:cNvPr>
          <p:cNvSpPr>
            <a:spLocks noGrp="1"/>
          </p:cNvSpPr>
          <p:nvPr>
            <p:ph idx="1"/>
          </p:nvPr>
        </p:nvSpPr>
        <p:spPr/>
        <p:txBody>
          <a:bodyPr>
            <a:normAutofit/>
          </a:bodyPr>
          <a:lstStyle/>
          <a:p>
            <a:pPr marL="457200" indent="-457200">
              <a:buFont typeface="Arial" panose="020B0604020202020204" pitchFamily="34" charset="0"/>
              <a:buChar char="•"/>
            </a:pPr>
            <a:r>
              <a:rPr lang="en-GB" dirty="0"/>
              <a:t>pysdsf supplied as part of the standard SDSF SMP/E FMID</a:t>
            </a:r>
          </a:p>
          <a:p>
            <a:pPr marL="457200" indent="-457200">
              <a:buFont typeface="Arial" panose="020B0604020202020204" pitchFamily="34" charset="0"/>
              <a:buChar char="•"/>
            </a:pPr>
            <a:r>
              <a:rPr lang="en-GB" dirty="0"/>
              <a:t>Artifacts created via SMP/E APPLY </a:t>
            </a:r>
          </a:p>
          <a:p>
            <a:pPr marL="457200" indent="-457200">
              <a:buFont typeface="Arial" panose="020B0604020202020204" pitchFamily="34" charset="0"/>
              <a:buChar char="•"/>
            </a:pPr>
            <a:r>
              <a:rPr lang="en-GB" dirty="0"/>
              <a:t>Wheel file distributed in :</a:t>
            </a:r>
          </a:p>
          <a:p>
            <a:pPr lvl="1" indent="0">
              <a:buNone/>
            </a:pPr>
            <a:r>
              <a:rPr lang="en-US" b="0" i="0" dirty="0">
                <a:solidFill>
                  <a:srgbClr val="D1D2D3"/>
                </a:solidFill>
                <a:effectLst/>
                <a:latin typeface="Slack-Lato"/>
              </a:rPr>
              <a:t> </a:t>
            </a:r>
            <a:r>
              <a:rPr lang="en-US" b="0" i="1" dirty="0">
                <a:solidFill>
                  <a:schemeClr val="accent1"/>
                </a:solidFill>
                <a:effectLst/>
                <a:latin typeface="+mn-lt"/>
              </a:rPr>
              <a:t>/</a:t>
            </a:r>
            <a:r>
              <a:rPr lang="en-US" b="0" i="1" dirty="0" err="1">
                <a:solidFill>
                  <a:schemeClr val="accent1"/>
                </a:solidFill>
                <a:effectLst/>
                <a:latin typeface="+mn-lt"/>
              </a:rPr>
              <a:t>usr</a:t>
            </a:r>
            <a:r>
              <a:rPr lang="en-US" b="0" i="1" dirty="0">
                <a:solidFill>
                  <a:schemeClr val="accent1"/>
                </a:solidFill>
                <a:effectLst/>
                <a:latin typeface="+mn-lt"/>
              </a:rPr>
              <a:t>/</a:t>
            </a:r>
            <a:r>
              <a:rPr lang="en-US" b="0" i="1" dirty="0" err="1">
                <a:solidFill>
                  <a:schemeClr val="accent1"/>
                </a:solidFill>
                <a:effectLst/>
                <a:latin typeface="+mn-lt"/>
              </a:rPr>
              <a:t>lpp</a:t>
            </a:r>
            <a:r>
              <a:rPr lang="en-US" b="0" i="1" dirty="0">
                <a:solidFill>
                  <a:schemeClr val="accent1"/>
                </a:solidFill>
                <a:effectLst/>
                <a:latin typeface="+mn-lt"/>
              </a:rPr>
              <a:t>/</a:t>
            </a:r>
            <a:r>
              <a:rPr lang="en-US" b="0" i="1" dirty="0" err="1">
                <a:solidFill>
                  <a:schemeClr val="accent1"/>
                </a:solidFill>
                <a:effectLst/>
                <a:latin typeface="+mn-lt"/>
              </a:rPr>
              <a:t>sdsf</a:t>
            </a:r>
            <a:r>
              <a:rPr lang="en-US" b="0" i="1" dirty="0">
                <a:solidFill>
                  <a:schemeClr val="accent1"/>
                </a:solidFill>
                <a:effectLst/>
                <a:latin typeface="+mn-lt"/>
              </a:rPr>
              <a:t>/python/</a:t>
            </a:r>
            <a:r>
              <a:rPr lang="en-US" b="0" i="1" dirty="0" err="1">
                <a:solidFill>
                  <a:schemeClr val="accent1"/>
                </a:solidFill>
                <a:effectLst/>
                <a:latin typeface="+mn-lt"/>
              </a:rPr>
              <a:t>dist</a:t>
            </a:r>
            <a:r>
              <a:rPr lang="en-US" b="0" i="1" dirty="0">
                <a:solidFill>
                  <a:schemeClr val="accent1"/>
                </a:solidFill>
                <a:effectLst/>
                <a:latin typeface="+mn-lt"/>
              </a:rPr>
              <a:t>/</a:t>
            </a:r>
          </a:p>
          <a:p>
            <a:pPr marL="457200" indent="-457200">
              <a:buFont typeface="Arial" panose="020B0604020202020204" pitchFamily="34" charset="0"/>
              <a:buChar char="•"/>
            </a:pPr>
            <a:r>
              <a:rPr lang="en-US" dirty="0">
                <a:latin typeface="+mn-lt"/>
              </a:rPr>
              <a:t>Documentation distributed in :</a:t>
            </a:r>
          </a:p>
          <a:p>
            <a:pPr lvl="1" indent="0">
              <a:buNone/>
            </a:pPr>
            <a:r>
              <a:rPr lang="en-US" b="0" i="0" dirty="0">
                <a:solidFill>
                  <a:srgbClr val="D1D2D3"/>
                </a:solidFill>
                <a:effectLst/>
                <a:latin typeface="Slack-Lato"/>
              </a:rPr>
              <a:t> </a:t>
            </a:r>
            <a:r>
              <a:rPr lang="en-US" b="0" i="1" dirty="0">
                <a:solidFill>
                  <a:schemeClr val="accent1"/>
                </a:solidFill>
                <a:effectLst/>
                <a:latin typeface="+mn-lt"/>
              </a:rPr>
              <a:t>/</a:t>
            </a:r>
            <a:r>
              <a:rPr lang="en-US" b="0" i="1" dirty="0" err="1">
                <a:solidFill>
                  <a:schemeClr val="accent1"/>
                </a:solidFill>
                <a:effectLst/>
                <a:latin typeface="+mn-lt"/>
              </a:rPr>
              <a:t>usr</a:t>
            </a:r>
            <a:r>
              <a:rPr lang="en-US" b="0" i="1" dirty="0">
                <a:solidFill>
                  <a:schemeClr val="accent1"/>
                </a:solidFill>
                <a:effectLst/>
                <a:latin typeface="+mn-lt"/>
              </a:rPr>
              <a:t>/</a:t>
            </a:r>
            <a:r>
              <a:rPr lang="en-US" b="0" i="1" dirty="0" err="1">
                <a:solidFill>
                  <a:schemeClr val="accent1"/>
                </a:solidFill>
                <a:effectLst/>
                <a:latin typeface="+mn-lt"/>
              </a:rPr>
              <a:t>lpp</a:t>
            </a:r>
            <a:r>
              <a:rPr lang="en-US" b="0" i="1" dirty="0">
                <a:solidFill>
                  <a:schemeClr val="accent1"/>
                </a:solidFill>
                <a:effectLst/>
                <a:latin typeface="+mn-lt"/>
              </a:rPr>
              <a:t>/</a:t>
            </a:r>
            <a:r>
              <a:rPr lang="en-US" b="0" i="1" dirty="0" err="1">
                <a:solidFill>
                  <a:schemeClr val="accent1"/>
                </a:solidFill>
                <a:effectLst/>
                <a:latin typeface="+mn-lt"/>
              </a:rPr>
              <a:t>sdsf</a:t>
            </a:r>
            <a:r>
              <a:rPr lang="en-US" b="0" i="1" dirty="0">
                <a:solidFill>
                  <a:schemeClr val="accent1"/>
                </a:solidFill>
                <a:effectLst/>
                <a:latin typeface="+mn-lt"/>
              </a:rPr>
              <a:t>/python/doc</a:t>
            </a:r>
            <a:endParaRPr lang="en-US" i="1" dirty="0">
              <a:solidFill>
                <a:schemeClr val="accent1"/>
              </a:solidFill>
              <a:latin typeface="+mn-lt"/>
            </a:endParaRPr>
          </a:p>
          <a:p>
            <a:pPr marL="457200" indent="-457200"/>
            <a:endParaRPr lang="en-US" dirty="0">
              <a:latin typeface="+mn-lt"/>
            </a:endParaRPr>
          </a:p>
        </p:txBody>
      </p:sp>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pysdsf – Installation And Setup</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271030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3DF71-70A3-B921-0AA1-76F02746A5E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5C509F4-3465-2BA6-0B4B-931984891D34}"/>
              </a:ext>
            </a:extLst>
          </p:cNvPr>
          <p:cNvSpPr txBox="1">
            <a:spLocks/>
          </p:cNvSpPr>
          <p:nvPr/>
        </p:nvSpPr>
        <p:spPr>
          <a:xfrm>
            <a:off x="891908" y="663083"/>
            <a:ext cx="7208837" cy="974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dirty="0"/>
              <a:t>Session feedback</a:t>
            </a:r>
          </a:p>
        </p:txBody>
      </p:sp>
      <p:sp>
        <p:nvSpPr>
          <p:cNvPr id="3" name="Content Placeholder 2">
            <a:extLst>
              <a:ext uri="{FF2B5EF4-FFF2-40B4-BE49-F238E27FC236}">
                <a16:creationId xmlns:a16="http://schemas.microsoft.com/office/drawing/2014/main" id="{CACD8A44-8349-FD4E-2DD1-CA024DE5BFA1}"/>
              </a:ext>
            </a:extLst>
          </p:cNvPr>
          <p:cNvSpPr txBox="1">
            <a:spLocks/>
          </p:cNvSpPr>
          <p:nvPr/>
        </p:nvSpPr>
        <p:spPr>
          <a:xfrm>
            <a:off x="891908" y="1843579"/>
            <a:ext cx="10515600" cy="4165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dirty="0">
                <a:solidFill>
                  <a:prstClr val="black"/>
                </a:solidFill>
                <a:latin typeface="Calibri" panose="020F0502020204030204"/>
              </a:rPr>
              <a:t>Submit your feedback using the Whoova app or at the conference website - https://conferences.gse.org.uk/2025/feedback/</a:t>
            </a:r>
            <a:r>
              <a:rPr lang="en-GB" dirty="0">
                <a:solidFill>
                  <a:srgbClr val="FF0000"/>
                </a:solidFill>
                <a:latin typeface="Calibri" panose="020F0502020204030204"/>
              </a:rPr>
              <a:t>HL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GB"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dirty="0"/>
              <a:t>Make sure you are signed into Whoova</a:t>
            </a:r>
          </a:p>
          <a:p>
            <a:pPr marL="0" marR="0" lvl="0" indent="0" algn="l" defTabSz="914400" rtl="0" eaLnBrk="1" fontAlgn="auto" latinLnBrk="0" hangingPunct="1">
              <a:lnSpc>
                <a:spcPct val="90000"/>
              </a:lnSpc>
              <a:spcBef>
                <a:spcPts val="1000"/>
              </a:spcBef>
              <a:spcAft>
                <a:spcPts val="0"/>
              </a:spcAft>
              <a:buClrTx/>
              <a:buSzTx/>
              <a:buNone/>
              <a:tabLst/>
              <a:defRPr/>
            </a:pPr>
            <a:r>
              <a:rPr lang="en-GB" dirty="0"/>
              <a:t>   app or MyGSE if using the website</a:t>
            </a:r>
          </a:p>
          <a:p>
            <a:pPr marL="0" marR="0" lvl="0" indent="0" algn="l" defTabSz="914400" rtl="0" eaLnBrk="1" fontAlgn="auto" latinLnBrk="0" hangingPunct="1">
              <a:lnSpc>
                <a:spcPct val="90000"/>
              </a:lnSpc>
              <a:spcBef>
                <a:spcPts val="1000"/>
              </a:spcBef>
              <a:spcAft>
                <a:spcPts val="0"/>
              </a:spcAft>
              <a:buClrTx/>
              <a:buSzTx/>
              <a:buNone/>
              <a:tabLst/>
              <a:defRPr/>
            </a:pPr>
            <a:endParaRPr lang="en-GB"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dirty="0"/>
              <a:t>The session code is </a:t>
            </a:r>
            <a:r>
              <a:rPr lang="en-GB" dirty="0">
                <a:solidFill>
                  <a:srgbClr val="FF0000"/>
                </a:solidFill>
              </a:rPr>
              <a:t>HL</a:t>
            </a:r>
          </a:p>
          <a:p>
            <a:pPr marL="0" marR="0" lvl="0" indent="0" algn="l" defTabSz="914400" rtl="0" eaLnBrk="1" fontAlgn="auto" latinLnBrk="0" hangingPunct="1">
              <a:lnSpc>
                <a:spcPct val="90000"/>
              </a:lnSpc>
              <a:spcBef>
                <a:spcPts val="1000"/>
              </a:spcBef>
              <a:spcAft>
                <a:spcPts val="0"/>
              </a:spcAft>
              <a:buClrTx/>
              <a:buSzTx/>
              <a:buNone/>
              <a:tabLst/>
              <a:defRPr/>
            </a:pPr>
            <a:endParaRPr lang="en-GB" dirty="0">
              <a:solidFill>
                <a:srgbClr val="FF0000"/>
              </a:solidFill>
            </a:endParaRPr>
          </a:p>
          <a:p>
            <a:pPr marL="0" marR="0" lvl="0" indent="0" algn="l" defTabSz="914400" rtl="0" eaLnBrk="1" fontAlgn="auto" latinLnBrk="0" hangingPunct="1">
              <a:lnSpc>
                <a:spcPct val="90000"/>
              </a:lnSpc>
              <a:spcBef>
                <a:spcPts val="1000"/>
              </a:spcBef>
              <a:spcAft>
                <a:spcPts val="0"/>
              </a:spcAft>
              <a:buClrTx/>
              <a:buSzTx/>
              <a:buNone/>
              <a:tabLst/>
              <a:defRPr/>
            </a:pPr>
            <a:endParaRPr lang="en-GB" dirty="0"/>
          </a:p>
          <a:p>
            <a:pPr marL="0" indent="0">
              <a:buNone/>
            </a:pPr>
            <a:endParaRPr lang="en-GB" dirty="0"/>
          </a:p>
          <a:p>
            <a:pPr marL="0" indent="0">
              <a:buFont typeface="Arial" panose="020B0604020202020204" pitchFamily="34" charset="0"/>
              <a:buNone/>
            </a:pPr>
            <a:endParaRPr lang="en-GB" dirty="0"/>
          </a:p>
          <a:p>
            <a:endParaRPr lang="en-GB" dirty="0"/>
          </a:p>
        </p:txBody>
      </p:sp>
      <p:pic>
        <p:nvPicPr>
          <p:cNvPr id="5" name="Picture 4">
            <a:extLst>
              <a:ext uri="{FF2B5EF4-FFF2-40B4-BE49-F238E27FC236}">
                <a16:creationId xmlns:a16="http://schemas.microsoft.com/office/drawing/2014/main" id="{E9BCFC0A-424E-FE68-D5DC-02B6316075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02889" y="3022588"/>
            <a:ext cx="4335521" cy="2628911"/>
          </a:xfrm>
          <a:prstGeom prst="rect">
            <a:avLst/>
          </a:prstGeom>
        </p:spPr>
      </p:pic>
      <p:pic>
        <p:nvPicPr>
          <p:cNvPr id="7" name="Picture 6" descr="A black background with a black square&#10;&#10;AI-generated content may be incorrect.">
            <a:extLst>
              <a:ext uri="{FF2B5EF4-FFF2-40B4-BE49-F238E27FC236}">
                <a16:creationId xmlns:a16="http://schemas.microsoft.com/office/drawing/2014/main" id="{F1974C3D-5A24-D0B5-5327-747CA6CB2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481" y="4477046"/>
            <a:ext cx="1174453" cy="1174453"/>
          </a:xfrm>
          <a:prstGeom prst="rect">
            <a:avLst/>
          </a:prstGeom>
        </p:spPr>
      </p:pic>
    </p:spTree>
    <p:extLst>
      <p:ext uri="{BB962C8B-B14F-4D97-AF65-F5344CB8AC3E}">
        <p14:creationId xmlns:p14="http://schemas.microsoft.com/office/powerpoint/2010/main" val="784943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FE6C8-F0BD-09DD-46BF-3D2F459E9C78}"/>
              </a:ext>
            </a:extLst>
          </p:cNvPr>
          <p:cNvSpPr>
            <a:spLocks noGrp="1"/>
          </p:cNvSpPr>
          <p:nvPr>
            <p:ph type="title"/>
          </p:nvPr>
        </p:nvSpPr>
        <p:spPr>
          <a:xfrm>
            <a:off x="660490" y="1295400"/>
            <a:ext cx="6969278" cy="1695131"/>
          </a:xfrm>
        </p:spPr>
        <p:txBody>
          <a:bodyPr anchor="b">
            <a:normAutofit/>
          </a:bodyPr>
          <a:lstStyle/>
          <a:p>
            <a:r>
              <a:rPr lang="en-US" sz="3600" dirty="0">
                <a:latin typeface="Arial" panose="020B0604020202020204" pitchFamily="34" charset="0"/>
                <a:cs typeface="Arial" panose="020B0604020202020204" pitchFamily="34" charset="0"/>
              </a:rPr>
              <a:t>New SDSF functions in z/OS 3.2</a:t>
            </a:r>
            <a:br>
              <a:rPr lang="en-US" sz="3300" dirty="0"/>
            </a:br>
            <a:endParaRPr lang="en-US" sz="3300" dirty="0"/>
          </a:p>
        </p:txBody>
      </p:sp>
      <p:sp>
        <p:nvSpPr>
          <p:cNvPr id="3" name="Text Placeholder 2">
            <a:extLst>
              <a:ext uri="{FF2B5EF4-FFF2-40B4-BE49-F238E27FC236}">
                <a16:creationId xmlns:a16="http://schemas.microsoft.com/office/drawing/2014/main" id="{943772C1-AF1E-96EF-C1D9-E71D353D5554}"/>
              </a:ext>
            </a:extLst>
          </p:cNvPr>
          <p:cNvSpPr>
            <a:spLocks noGrp="1"/>
          </p:cNvSpPr>
          <p:nvPr>
            <p:ph type="body" sz="quarter" idx="10"/>
          </p:nvPr>
        </p:nvSpPr>
        <p:spPr>
          <a:xfrm>
            <a:off x="660023" y="3177786"/>
            <a:ext cx="6064250" cy="1292225"/>
          </a:xfrm>
        </p:spPr>
        <p:txBody>
          <a:bodyPr>
            <a:normAutofit/>
          </a:bodyPr>
          <a:lstStyle/>
          <a:p>
            <a:r>
              <a:rPr lang="en-US" dirty="0"/>
              <a:t>Rob Scott</a:t>
            </a:r>
          </a:p>
          <a:p>
            <a:r>
              <a:rPr lang="en-US" dirty="0"/>
              <a:t>rscott@rs.com</a:t>
            </a:r>
          </a:p>
        </p:txBody>
      </p:sp>
    </p:spTree>
    <p:extLst>
      <p:ext uri="{BB962C8B-B14F-4D97-AF65-F5344CB8AC3E}">
        <p14:creationId xmlns:p14="http://schemas.microsoft.com/office/powerpoint/2010/main" val="3468811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pysdsf – Example Code</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4" name="Picture 13">
            <a:extLst>
              <a:ext uri="{FF2B5EF4-FFF2-40B4-BE49-F238E27FC236}">
                <a16:creationId xmlns:a16="http://schemas.microsoft.com/office/drawing/2014/main" id="{2B649DD4-7ACE-11DE-E611-A3C42360927E}"/>
              </a:ext>
            </a:extLst>
          </p:cNvPr>
          <p:cNvPicPr>
            <a:picLocks noChangeAspect="1"/>
          </p:cNvPicPr>
          <p:nvPr/>
        </p:nvPicPr>
        <p:blipFill>
          <a:blip r:embed="rId2"/>
          <a:stretch>
            <a:fillRect/>
          </a:stretch>
        </p:blipFill>
        <p:spPr>
          <a:xfrm>
            <a:off x="580923" y="1537846"/>
            <a:ext cx="8214286" cy="4525966"/>
          </a:xfrm>
          <a:prstGeom prst="rect">
            <a:avLst/>
          </a:prstGeom>
        </p:spPr>
      </p:pic>
      <p:sp>
        <p:nvSpPr>
          <p:cNvPr id="16" name="Content Placeholder 15">
            <a:extLst>
              <a:ext uri="{FF2B5EF4-FFF2-40B4-BE49-F238E27FC236}">
                <a16:creationId xmlns:a16="http://schemas.microsoft.com/office/drawing/2014/main" id="{1398FDE7-8104-50EC-B783-00CDC5677FA3}"/>
              </a:ext>
            </a:extLst>
          </p:cNvPr>
          <p:cNvSpPr>
            <a:spLocks noGrp="1"/>
          </p:cNvSpPr>
          <p:nvPr>
            <p:ph idx="1"/>
          </p:nvPr>
        </p:nvSpPr>
        <p:spPr/>
        <p:txBody>
          <a:bodyPr/>
          <a:lstStyle/>
          <a:p>
            <a:r>
              <a:rPr lang="en-US" dirty="0"/>
              <a:t>   </a:t>
            </a:r>
            <a:endParaRPr lang="en-IN" dirty="0"/>
          </a:p>
        </p:txBody>
      </p:sp>
      <p:sp>
        <p:nvSpPr>
          <p:cNvPr id="8" name="Rectangle: Rounded Corners 7">
            <a:extLst>
              <a:ext uri="{FF2B5EF4-FFF2-40B4-BE49-F238E27FC236}">
                <a16:creationId xmlns:a16="http://schemas.microsoft.com/office/drawing/2014/main" id="{E2238682-62DA-90F2-24CC-50C70302D6A5}"/>
              </a:ext>
            </a:extLst>
          </p:cNvPr>
          <p:cNvSpPr/>
          <p:nvPr/>
        </p:nvSpPr>
        <p:spPr>
          <a:xfrm>
            <a:off x="8804632" y="2589182"/>
            <a:ext cx="3082565" cy="839818"/>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Following slides will breakdown the statements to explain the general flow and look-and-feel of pysdsf</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103096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pysdsf – Breakdown Of Statements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9" name="Content Placeholder 8">
            <a:extLst>
              <a:ext uri="{FF2B5EF4-FFF2-40B4-BE49-F238E27FC236}">
                <a16:creationId xmlns:a16="http://schemas.microsoft.com/office/drawing/2014/main" id="{5DCAA73F-583A-94A1-0125-1414B81415EC}"/>
              </a:ext>
            </a:extLst>
          </p:cNvPr>
          <p:cNvPicPr>
            <a:picLocks noGrp="1" noChangeAspect="1"/>
          </p:cNvPicPr>
          <p:nvPr>
            <p:ph idx="1"/>
          </p:nvPr>
        </p:nvPicPr>
        <p:blipFill>
          <a:blip r:embed="rId2"/>
          <a:stretch>
            <a:fillRect/>
          </a:stretch>
        </p:blipFill>
        <p:spPr>
          <a:xfrm>
            <a:off x="571497" y="1389846"/>
            <a:ext cx="6011114" cy="695422"/>
          </a:xfrm>
        </p:spPr>
      </p:pic>
      <p:pic>
        <p:nvPicPr>
          <p:cNvPr id="11" name="Picture 10">
            <a:extLst>
              <a:ext uri="{FF2B5EF4-FFF2-40B4-BE49-F238E27FC236}">
                <a16:creationId xmlns:a16="http://schemas.microsoft.com/office/drawing/2014/main" id="{3E3A41C4-F335-5246-EC12-6AC94956F844}"/>
              </a:ext>
            </a:extLst>
          </p:cNvPr>
          <p:cNvPicPr>
            <a:picLocks noChangeAspect="1"/>
          </p:cNvPicPr>
          <p:nvPr/>
        </p:nvPicPr>
        <p:blipFill>
          <a:blip r:embed="rId3"/>
          <a:stretch>
            <a:fillRect/>
          </a:stretch>
        </p:blipFill>
        <p:spPr>
          <a:xfrm>
            <a:off x="571497" y="2796402"/>
            <a:ext cx="3305636" cy="247685"/>
          </a:xfrm>
          <a:prstGeom prst="rect">
            <a:avLst/>
          </a:prstGeom>
        </p:spPr>
      </p:pic>
      <p:pic>
        <p:nvPicPr>
          <p:cNvPr id="13" name="Picture 12">
            <a:extLst>
              <a:ext uri="{FF2B5EF4-FFF2-40B4-BE49-F238E27FC236}">
                <a16:creationId xmlns:a16="http://schemas.microsoft.com/office/drawing/2014/main" id="{16E29F46-B0E4-6718-1E04-31F8170E99E6}"/>
              </a:ext>
            </a:extLst>
          </p:cNvPr>
          <p:cNvPicPr>
            <a:picLocks noChangeAspect="1"/>
          </p:cNvPicPr>
          <p:nvPr/>
        </p:nvPicPr>
        <p:blipFill>
          <a:blip r:embed="rId4"/>
          <a:stretch>
            <a:fillRect/>
          </a:stretch>
        </p:blipFill>
        <p:spPr>
          <a:xfrm>
            <a:off x="571497" y="3641716"/>
            <a:ext cx="7220958" cy="581106"/>
          </a:xfrm>
          <a:prstGeom prst="rect">
            <a:avLst/>
          </a:prstGeom>
        </p:spPr>
      </p:pic>
      <p:sp>
        <p:nvSpPr>
          <p:cNvPr id="20" name="Rectangle: Rounded Corners 19">
            <a:extLst>
              <a:ext uri="{FF2B5EF4-FFF2-40B4-BE49-F238E27FC236}">
                <a16:creationId xmlns:a16="http://schemas.microsoft.com/office/drawing/2014/main" id="{7A154B47-6DAC-93B9-88D7-67B2DD14D760}"/>
              </a:ext>
            </a:extLst>
          </p:cNvPr>
          <p:cNvSpPr/>
          <p:nvPr/>
        </p:nvSpPr>
        <p:spPr>
          <a:xfrm>
            <a:off x="6739189" y="1368124"/>
            <a:ext cx="3082565" cy="838087"/>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Import the pysdsf package and its allied custom exception </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
        <p:nvSpPr>
          <p:cNvPr id="21" name="Rectangle: Rounded Corners 20">
            <a:extLst>
              <a:ext uri="{FF2B5EF4-FFF2-40B4-BE49-F238E27FC236}">
                <a16:creationId xmlns:a16="http://schemas.microsoft.com/office/drawing/2014/main" id="{483F39DD-7D95-BB3D-91F7-4B2B7DEC999A}"/>
              </a:ext>
            </a:extLst>
          </p:cNvPr>
          <p:cNvSpPr/>
          <p:nvPr/>
        </p:nvSpPr>
        <p:spPr>
          <a:xfrm>
            <a:off x="4181976" y="2513159"/>
            <a:ext cx="3082565" cy="838087"/>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pysdsf uses the “connection” object to facilitate communication with the SDSF server</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
        <p:nvSpPr>
          <p:cNvPr id="22" name="Rectangle: Rounded Corners 21">
            <a:extLst>
              <a:ext uri="{FF2B5EF4-FFF2-40B4-BE49-F238E27FC236}">
                <a16:creationId xmlns:a16="http://schemas.microsoft.com/office/drawing/2014/main" id="{A9F9D512-83B8-CC3B-BFF8-7F4F8DECF16E}"/>
              </a:ext>
            </a:extLst>
          </p:cNvPr>
          <p:cNvSpPr/>
          <p:nvPr/>
        </p:nvSpPr>
        <p:spPr>
          <a:xfrm>
            <a:off x="4895385" y="4331009"/>
            <a:ext cx="4870747" cy="2136700"/>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Named SDSF functions can be passed parameters explicitly or set </a:t>
            </a:r>
            <a:r>
              <a:rPr lang="en-GB" sz="1200">
                <a:solidFill>
                  <a:schemeClr val="tx1"/>
                </a:solidFill>
              </a:rPr>
              <a:t>as a </a:t>
            </a:r>
            <a:r>
              <a:rPr lang="en-GB" sz="1200" dirty="0">
                <a:solidFill>
                  <a:schemeClr val="tx1"/>
                </a:solidFill>
              </a:rPr>
              <a:t>dictionary :</a:t>
            </a:r>
            <a:br>
              <a:rPr lang="en-GB" sz="1200" dirty="0">
                <a:solidFill>
                  <a:schemeClr val="tx1"/>
                </a:solidFill>
              </a:rPr>
            </a:br>
            <a:br>
              <a:rPr lang="en-GB" sz="1200" dirty="0">
                <a:solidFill>
                  <a:schemeClr val="tx1"/>
                </a:solidFill>
              </a:rPr>
            </a:br>
            <a:r>
              <a:rPr lang="en-GB" sz="1200" dirty="0">
                <a:solidFill>
                  <a:schemeClr val="tx1"/>
                </a:solidFill>
              </a:rPr>
              <a:t>options = {</a:t>
            </a:r>
            <a:br>
              <a:rPr lang="en-GB" sz="1200" dirty="0">
                <a:solidFill>
                  <a:schemeClr val="tx1"/>
                </a:solidFill>
              </a:rPr>
            </a:br>
            <a:r>
              <a:rPr lang="en-GB" sz="1200" dirty="0">
                <a:solidFill>
                  <a:schemeClr val="tx1"/>
                </a:solidFill>
              </a:rPr>
              <a:t>    ‘</a:t>
            </a:r>
            <a:r>
              <a:rPr lang="en-GB" sz="1200" dirty="0" err="1">
                <a:solidFill>
                  <a:schemeClr val="tx1"/>
                </a:solidFill>
              </a:rPr>
              <a:t>prefix’:’SDSF</a:t>
            </a:r>
            <a:r>
              <a:rPr lang="en-GB" sz="1200" dirty="0">
                <a:solidFill>
                  <a:schemeClr val="tx1"/>
                </a:solidFill>
              </a:rPr>
              <a:t>*’,</a:t>
            </a:r>
            <a:br>
              <a:rPr lang="en-GB" sz="1200" dirty="0">
                <a:solidFill>
                  <a:schemeClr val="tx1"/>
                </a:solidFill>
              </a:rPr>
            </a:br>
            <a:r>
              <a:rPr lang="en-GB" sz="1200" dirty="0">
                <a:solidFill>
                  <a:schemeClr val="tx1"/>
                </a:solidFill>
              </a:rPr>
              <a:t>    ‘owner’:’*’</a:t>
            </a:r>
            <a:br>
              <a:rPr lang="en-GB" sz="1200" dirty="0">
                <a:solidFill>
                  <a:schemeClr val="tx1"/>
                </a:solidFill>
              </a:rPr>
            </a:br>
            <a:r>
              <a:rPr lang="en-GB" sz="1200" dirty="0">
                <a:solidFill>
                  <a:schemeClr val="tx1"/>
                </a:solidFill>
              </a:rPr>
              <a:t>}</a:t>
            </a:r>
            <a:br>
              <a:rPr lang="en-GB" sz="1200" dirty="0">
                <a:solidFill>
                  <a:schemeClr val="tx1"/>
                </a:solidFill>
              </a:rPr>
            </a:br>
            <a:br>
              <a:rPr lang="en-GB" sz="1200" dirty="0">
                <a:solidFill>
                  <a:schemeClr val="tx1"/>
                </a:solidFill>
              </a:rPr>
            </a:br>
            <a:r>
              <a:rPr lang="en-US" sz="1200" b="0" i="0" dirty="0">
                <a:solidFill>
                  <a:srgbClr val="172B4D"/>
                </a:solidFill>
                <a:effectLst/>
              </a:rPr>
              <a:t> </a:t>
            </a:r>
            <a:r>
              <a:rPr lang="en-US" sz="1200" b="0" i="0" dirty="0" err="1">
                <a:solidFill>
                  <a:srgbClr val="172B4D"/>
                </a:solidFill>
                <a:effectLst/>
              </a:rPr>
              <a:t>status_result</a:t>
            </a:r>
            <a:r>
              <a:rPr lang="en-US" sz="1200" b="0" i="0" dirty="0">
                <a:solidFill>
                  <a:srgbClr val="172B4D"/>
                </a:solidFill>
                <a:effectLst/>
              </a:rPr>
              <a:t> = </a:t>
            </a:r>
            <a:r>
              <a:rPr lang="en-US" sz="1200" b="0" i="0" dirty="0" err="1">
                <a:solidFill>
                  <a:srgbClr val="172B4D"/>
                </a:solidFill>
                <a:effectLst/>
              </a:rPr>
              <a:t>connection.status_of_jobs</a:t>
            </a:r>
            <a:r>
              <a:rPr lang="en-US" sz="1200" b="0" i="0" dirty="0">
                <a:solidFill>
                  <a:srgbClr val="172B4D"/>
                </a:solidFill>
                <a:effectLst/>
              </a:rPr>
              <a:t>(**options)</a:t>
            </a:r>
            <a:br>
              <a:rPr lang="en-GB" sz="1200" dirty="0">
                <a:solidFill>
                  <a:schemeClr val="tx1"/>
                </a:solidFill>
              </a:rPr>
            </a:br>
            <a:r>
              <a:rPr lang="en-GB" sz="1200" dirty="0">
                <a:solidFill>
                  <a:schemeClr val="tx1"/>
                </a:solidFill>
              </a:rPr>
              <a:t> </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2226426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AA7C-41D9-4758-9007-0F19F90126C5}"/>
              </a:ext>
            </a:extLst>
          </p:cNvPr>
          <p:cNvSpPr>
            <a:spLocks noGrp="1"/>
          </p:cNvSpPr>
          <p:nvPr>
            <p:ph type="title"/>
          </p:nvPr>
        </p:nvSpPr>
        <p:spPr/>
        <p:txBody>
          <a:bodyPr/>
          <a:lstStyle/>
          <a:p>
            <a:r>
              <a:rPr lang="en-GB" dirty="0"/>
              <a:t> </a:t>
            </a:r>
            <a:endParaRPr lang="en-US" dirty="0"/>
          </a:p>
        </p:txBody>
      </p:sp>
      <p:sp>
        <p:nvSpPr>
          <p:cNvPr id="5" name="Text Placeholder 4">
            <a:extLst>
              <a:ext uri="{FF2B5EF4-FFF2-40B4-BE49-F238E27FC236}">
                <a16:creationId xmlns:a16="http://schemas.microsoft.com/office/drawing/2014/main" id="{D1DA8B3C-2932-4EF9-A50D-DCABEA5D0099}"/>
              </a:ext>
            </a:extLst>
          </p:cNvPr>
          <p:cNvSpPr>
            <a:spLocks noGrp="1"/>
          </p:cNvSpPr>
          <p:nvPr>
            <p:ph type="body" sz="quarter" idx="4294967295"/>
          </p:nvPr>
        </p:nvSpPr>
        <p:spPr>
          <a:xfrm>
            <a:off x="1141413" y="333375"/>
            <a:ext cx="11050587" cy="693738"/>
          </a:xfrm>
          <a:prstGeom prst="rect">
            <a:avLst/>
          </a:prstGeom>
        </p:spPr>
        <p:txBody>
          <a:bodyPr/>
          <a:lstStyle/>
          <a:p>
            <a:pPr marL="0" indent="0">
              <a:buNone/>
            </a:pPr>
            <a:r>
              <a:rPr lang="en-GB" dirty="0"/>
              <a:t>pysdsf – Breakdown Of Statements</a:t>
            </a:r>
            <a:endParaRPr lang="en-US" dirty="0"/>
          </a:p>
        </p:txBody>
      </p:sp>
      <p:sp>
        <p:nvSpPr>
          <p:cNvPr id="4" name="Slide Number Placeholder 3">
            <a:extLst>
              <a:ext uri="{FF2B5EF4-FFF2-40B4-BE49-F238E27FC236}">
                <a16:creationId xmlns:a16="http://schemas.microsoft.com/office/drawing/2014/main" id="{3A4BACFF-241A-4E0E-8F81-461867009875}"/>
              </a:ext>
            </a:extLst>
          </p:cNvPr>
          <p:cNvSpPr>
            <a:spLocks noGrp="1"/>
          </p:cNvSpPr>
          <p:nvPr>
            <p:ph type="sldNum" sz="quarter" idx="4294967295"/>
          </p:nvPr>
        </p:nvSpPr>
        <p:spPr>
          <a:xfrm>
            <a:off x="0" y="0"/>
            <a:ext cx="0" cy="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B4698B-FD21-FB42-8997-CBA881F0DB0E}" type="slidenum">
              <a:rPr kumimoji="0" lang="en-US" sz="1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5" name="Picture 14">
            <a:extLst>
              <a:ext uri="{FF2B5EF4-FFF2-40B4-BE49-F238E27FC236}">
                <a16:creationId xmlns:a16="http://schemas.microsoft.com/office/drawing/2014/main" id="{2EDAEB99-11FF-4213-D646-A3C4856E76F5}"/>
              </a:ext>
            </a:extLst>
          </p:cNvPr>
          <p:cNvPicPr>
            <a:picLocks noChangeAspect="1"/>
          </p:cNvPicPr>
          <p:nvPr/>
        </p:nvPicPr>
        <p:blipFill>
          <a:blip r:embed="rId2"/>
          <a:stretch>
            <a:fillRect/>
          </a:stretch>
        </p:blipFill>
        <p:spPr>
          <a:xfrm>
            <a:off x="528482" y="1409932"/>
            <a:ext cx="7897327" cy="2076740"/>
          </a:xfrm>
          <a:prstGeom prst="rect">
            <a:avLst/>
          </a:prstGeom>
        </p:spPr>
      </p:pic>
      <p:pic>
        <p:nvPicPr>
          <p:cNvPr id="17" name="Picture 16">
            <a:extLst>
              <a:ext uri="{FF2B5EF4-FFF2-40B4-BE49-F238E27FC236}">
                <a16:creationId xmlns:a16="http://schemas.microsoft.com/office/drawing/2014/main" id="{7A55EEAE-F10F-A239-F289-F07D609B0BB2}"/>
              </a:ext>
            </a:extLst>
          </p:cNvPr>
          <p:cNvPicPr>
            <a:picLocks noChangeAspect="1"/>
          </p:cNvPicPr>
          <p:nvPr/>
        </p:nvPicPr>
        <p:blipFill>
          <a:blip r:embed="rId3"/>
          <a:stretch>
            <a:fillRect/>
          </a:stretch>
        </p:blipFill>
        <p:spPr>
          <a:xfrm>
            <a:off x="528482" y="4497714"/>
            <a:ext cx="5934903" cy="485843"/>
          </a:xfrm>
          <a:prstGeom prst="rect">
            <a:avLst/>
          </a:prstGeom>
        </p:spPr>
      </p:pic>
      <p:pic>
        <p:nvPicPr>
          <p:cNvPr id="19" name="Picture 18">
            <a:extLst>
              <a:ext uri="{FF2B5EF4-FFF2-40B4-BE49-F238E27FC236}">
                <a16:creationId xmlns:a16="http://schemas.microsoft.com/office/drawing/2014/main" id="{4384696E-BACD-7360-7A92-FE7730441E8E}"/>
              </a:ext>
            </a:extLst>
          </p:cNvPr>
          <p:cNvPicPr>
            <a:picLocks noChangeAspect="1"/>
          </p:cNvPicPr>
          <p:nvPr/>
        </p:nvPicPr>
        <p:blipFill>
          <a:blip r:embed="rId4"/>
          <a:stretch>
            <a:fillRect/>
          </a:stretch>
        </p:blipFill>
        <p:spPr>
          <a:xfrm>
            <a:off x="528482" y="5585996"/>
            <a:ext cx="2391109" cy="190527"/>
          </a:xfrm>
          <a:prstGeom prst="rect">
            <a:avLst/>
          </a:prstGeom>
        </p:spPr>
      </p:pic>
      <p:sp>
        <p:nvSpPr>
          <p:cNvPr id="6" name="Content Placeholder 5">
            <a:extLst>
              <a:ext uri="{FF2B5EF4-FFF2-40B4-BE49-F238E27FC236}">
                <a16:creationId xmlns:a16="http://schemas.microsoft.com/office/drawing/2014/main" id="{132C89C6-D9B7-57F6-D51D-5DCE941CB0DE}"/>
              </a:ext>
            </a:extLst>
          </p:cNvPr>
          <p:cNvSpPr>
            <a:spLocks noGrp="1"/>
          </p:cNvSpPr>
          <p:nvPr>
            <p:ph idx="1"/>
          </p:nvPr>
        </p:nvSpPr>
        <p:spPr>
          <a:xfrm>
            <a:off x="528482" y="4866961"/>
            <a:ext cx="424947" cy="999780"/>
          </a:xfrm>
        </p:spPr>
        <p:txBody>
          <a:bodyPr/>
          <a:lstStyle/>
          <a:p>
            <a:r>
              <a:rPr lang="en-GB" dirty="0"/>
              <a:t> </a:t>
            </a:r>
            <a:endParaRPr lang="en-US" dirty="0"/>
          </a:p>
        </p:txBody>
      </p:sp>
      <p:sp>
        <p:nvSpPr>
          <p:cNvPr id="7" name="Rectangle: Rounded Corners 6">
            <a:extLst>
              <a:ext uri="{FF2B5EF4-FFF2-40B4-BE49-F238E27FC236}">
                <a16:creationId xmlns:a16="http://schemas.microsoft.com/office/drawing/2014/main" id="{B0FA1676-CBC4-78B4-838F-00230D56EF4A}"/>
              </a:ext>
            </a:extLst>
          </p:cNvPr>
          <p:cNvSpPr/>
          <p:nvPr/>
        </p:nvSpPr>
        <p:spPr>
          <a:xfrm>
            <a:off x="6873004" y="2867101"/>
            <a:ext cx="3999435" cy="1060239"/>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Process each row of the results and access column data using the internal column name</a:t>
            </a:r>
          </a:p>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Internal column names match SDSF REXX</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
        <p:nvSpPr>
          <p:cNvPr id="8" name="Rectangle: Rounded Corners 7">
            <a:extLst>
              <a:ext uri="{FF2B5EF4-FFF2-40B4-BE49-F238E27FC236}">
                <a16:creationId xmlns:a16="http://schemas.microsoft.com/office/drawing/2014/main" id="{A70DBCC4-11EB-2BF4-5C2F-00410FF43950}"/>
              </a:ext>
            </a:extLst>
          </p:cNvPr>
          <p:cNvSpPr/>
          <p:nvPr/>
        </p:nvSpPr>
        <p:spPr>
          <a:xfrm>
            <a:off x="6884526" y="4500190"/>
            <a:ext cx="3082565" cy="483368"/>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Handle any exceptions from SDSF</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
        <p:nvSpPr>
          <p:cNvPr id="10" name="Rectangle: Rounded Corners 9">
            <a:extLst>
              <a:ext uri="{FF2B5EF4-FFF2-40B4-BE49-F238E27FC236}">
                <a16:creationId xmlns:a16="http://schemas.microsoft.com/office/drawing/2014/main" id="{0628249A-DE67-3468-0D40-F123F76A8C81}"/>
              </a:ext>
            </a:extLst>
          </p:cNvPr>
          <p:cNvSpPr/>
          <p:nvPr/>
        </p:nvSpPr>
        <p:spPr>
          <a:xfrm>
            <a:off x="3237706" y="5585996"/>
            <a:ext cx="3082565" cy="408603"/>
          </a:xfrm>
          <a:prstGeom prst="roundRect">
            <a:avLst/>
          </a:prstGeom>
          <a:solidFill>
            <a:srgbClr val="E3F8F9"/>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R="0" lvl="0" algn="l" defTabSz="914400" rtl="0" eaLnBrk="1" fontAlgn="auto" latinLnBrk="0" hangingPunct="1">
              <a:lnSpc>
                <a:spcPct val="95000"/>
              </a:lnSpc>
              <a:spcBef>
                <a:spcPts val="1000"/>
              </a:spcBef>
              <a:spcAft>
                <a:spcPts val="500"/>
              </a:spcAft>
              <a:buClrTx/>
              <a:buSzTx/>
              <a:tabLst/>
              <a:defRPr/>
            </a:pPr>
            <a:r>
              <a:rPr lang="en-GB" sz="1200" dirty="0">
                <a:solidFill>
                  <a:schemeClr val="tx1"/>
                </a:solidFill>
              </a:rPr>
              <a:t>Close the connection with SDSF</a:t>
            </a: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GB" sz="1200" dirty="0">
              <a:solidFill>
                <a:schemeClr val="tx1"/>
              </a:solidFill>
            </a:endParaRPr>
          </a:p>
          <a:p>
            <a:pPr marR="0" lvl="0" algn="l" defTabSz="914400" rtl="0" eaLnBrk="1" fontAlgn="auto" latinLnBrk="0" hangingPunct="1">
              <a:lnSpc>
                <a:spcPct val="95000"/>
              </a:lnSpc>
              <a:spcBef>
                <a:spcPts val="1000"/>
              </a:spcBef>
              <a:spcAft>
                <a:spcPts val="500"/>
              </a:spcAft>
              <a:buClrTx/>
              <a:buSzTx/>
              <a:tabLst/>
              <a:defRPr/>
            </a:pPr>
            <a:endParaRPr lang="en-US" dirty="0">
              <a:solidFill>
                <a:schemeClr val="tx1"/>
              </a:solidFill>
            </a:endParaRPr>
          </a:p>
        </p:txBody>
      </p:sp>
    </p:spTree>
    <p:extLst>
      <p:ext uri="{BB962C8B-B14F-4D97-AF65-F5344CB8AC3E}">
        <p14:creationId xmlns:p14="http://schemas.microsoft.com/office/powerpoint/2010/main" val="1451956259"/>
      </p:ext>
    </p:extLst>
  </p:cSld>
  <p:clrMapOvr>
    <a:masterClrMapping/>
  </p:clrMapOvr>
</p:sld>
</file>

<file path=ppt/theme/theme1.xml><?xml version="1.0" encoding="utf-8"?>
<a:theme xmlns:a="http://schemas.openxmlformats.org/drawingml/2006/main" name="8_DividerSlide">
  <a:themeElements>
    <a:clrScheme name="IBM+Rocket">
      <a:dk1>
        <a:srgbClr val="000000"/>
      </a:dk1>
      <a:lt1>
        <a:srgbClr val="FFFFFF"/>
      </a:lt1>
      <a:dk2>
        <a:srgbClr val="0F61FE"/>
      </a:dk2>
      <a:lt2>
        <a:srgbClr val="017F75"/>
      </a:lt2>
      <a:accent1>
        <a:srgbClr val="222843"/>
      </a:accent1>
      <a:accent2>
        <a:srgbClr val="8846AC"/>
      </a:accent2>
      <a:accent3>
        <a:srgbClr val="333333"/>
      </a:accent3>
      <a:accent4>
        <a:srgbClr val="5DBA92"/>
      </a:accent4>
      <a:accent5>
        <a:srgbClr val="C9FA59"/>
      </a:accent5>
      <a:accent6>
        <a:srgbClr val="EB474D"/>
      </a:accent6>
      <a:hlink>
        <a:srgbClr val="47D0FF"/>
      </a:hlink>
      <a:folHlink>
        <a:srgbClr val="379C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S_PPT-Internal_Sept2019_v3-template" id="{303B257E-31DC-A840-BC38-AD6EACB210EE}" vid="{E746301C-1DF0-1F4E-A3E0-3F41AB02CAFA}"/>
    </a:ext>
  </a:extLst>
</a:theme>
</file>

<file path=ppt/theme/theme2.xml><?xml version="1.0" encoding="utf-8"?>
<a:theme xmlns:a="http://schemas.openxmlformats.org/drawingml/2006/main" name="6_ContentSlide-LightBG">
  <a:themeElements>
    <a:clrScheme name="IBM+Rocket">
      <a:dk1>
        <a:srgbClr val="000000"/>
      </a:dk1>
      <a:lt1>
        <a:srgbClr val="FFFFFF"/>
      </a:lt1>
      <a:dk2>
        <a:srgbClr val="0F61FE"/>
      </a:dk2>
      <a:lt2>
        <a:srgbClr val="017F75"/>
      </a:lt2>
      <a:accent1>
        <a:srgbClr val="222843"/>
      </a:accent1>
      <a:accent2>
        <a:srgbClr val="8846AC"/>
      </a:accent2>
      <a:accent3>
        <a:srgbClr val="333333"/>
      </a:accent3>
      <a:accent4>
        <a:srgbClr val="5DBA92"/>
      </a:accent4>
      <a:accent5>
        <a:srgbClr val="C9FA59"/>
      </a:accent5>
      <a:accent6>
        <a:srgbClr val="EB474D"/>
      </a:accent6>
      <a:hlink>
        <a:srgbClr val="47D0FF"/>
      </a:hlink>
      <a:folHlink>
        <a:srgbClr val="379C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6"/>
        </a:lnRef>
        <a:fillRef idx="0">
          <a:schemeClr val="accent6"/>
        </a:fillRef>
        <a:effectRef idx="0">
          <a:schemeClr val="accent6"/>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ocketSoftwareTheme">
  <a:themeElements>
    <a:clrScheme name="Rocket Brand 2023">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Tes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ketSoftware_PowerPointTemplate-BoardSlides_V1" id="{AE35180C-7570-2448-B9E1-2AF1F824E1BA}" vid="{80CE5BFC-405B-0548-A7B1-770C750B3FA5}"/>
    </a:ext>
  </a:extLst>
</a:theme>
</file>

<file path=ppt/theme/theme4.xml><?xml version="1.0" encoding="utf-8"?>
<a:theme xmlns:a="http://schemas.openxmlformats.org/drawingml/2006/main" name="1_Rocket Software">
  <a:themeElements>
    <a:clrScheme name="Custom 1">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Tes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ketSoftware_PowerPointTemplate-BoardSlides_V1" id="{AE35180C-7570-2448-B9E1-2AF1F824E1BA}" vid="{20AEE401-9EB0-3742-9422-8A9EA7D6B15D}"/>
    </a:ext>
  </a:extLst>
</a:theme>
</file>

<file path=ppt/theme/theme5.xml><?xml version="1.0" encoding="utf-8"?>
<a:theme xmlns:a="http://schemas.openxmlformats.org/drawingml/2006/main" name="2_Content Slides">
  <a:themeElements>
    <a:clrScheme name="Rocket New colors PPT">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Rocket 2021 Template" id="{F8A538F7-2206-49A6-96DE-044BF9431D41}" vid="{996484DA-E858-4A9D-9E6B-AD6A7B4404EC}"/>
    </a:ext>
  </a:extLst>
</a:theme>
</file>

<file path=ppt/theme/theme6.xml><?xml version="1.0" encoding="utf-8"?>
<a:theme xmlns:a="http://schemas.openxmlformats.org/drawingml/2006/main" name="Title Page">
  <a:themeElements>
    <a:clrScheme name="Rocket New colors PPT">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IBM Rocket 2021 Template" id="{F8A538F7-2206-49A6-96DE-044BF9431D41}" vid="{AB3BCC7C-B960-4D8A-945B-F98BA34F5A91}"/>
    </a:ext>
  </a:extLst>
</a:theme>
</file>

<file path=ppt/theme/theme7.xml><?xml version="1.0" encoding="utf-8"?>
<a:theme xmlns:a="http://schemas.openxmlformats.org/drawingml/2006/main" name="Thank you slides">
  <a:themeElements>
    <a:clrScheme name="Rocket New colors PPT">
      <a:dk1>
        <a:srgbClr val="000000"/>
      </a:dk1>
      <a:lt1>
        <a:srgbClr val="FFFFFF"/>
      </a:lt1>
      <a:dk2>
        <a:srgbClr val="716F6F"/>
      </a:dk2>
      <a:lt2>
        <a:srgbClr val="EBEBEB"/>
      </a:lt2>
      <a:accent1>
        <a:srgbClr val="990099"/>
      </a:accent1>
      <a:accent2>
        <a:srgbClr val="D257FC"/>
      </a:accent2>
      <a:accent3>
        <a:srgbClr val="1D1D91"/>
      </a:accent3>
      <a:accent4>
        <a:srgbClr val="503EFF"/>
      </a:accent4>
      <a:accent5>
        <a:srgbClr val="000000"/>
      </a:accent5>
      <a:accent6>
        <a:srgbClr val="716F6F"/>
      </a:accent6>
      <a:hlink>
        <a:srgbClr val="830184"/>
      </a:hlink>
      <a:folHlink>
        <a:srgbClr val="990099"/>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Rocket 2021 Template" id="{F8A538F7-2206-49A6-96DE-044BF9431D41}" vid="{0C9FB469-310B-42E3-942D-68D8930A809F}"/>
    </a:ext>
  </a:extLst>
</a:theme>
</file>

<file path=ppt/theme/theme8.xml><?xml version="1.0" encoding="utf-8"?>
<a:theme xmlns:a="http://schemas.openxmlformats.org/drawingml/2006/main" name="9_DividerSlide">
  <a:themeElements>
    <a:clrScheme name="IBM+Rocket">
      <a:dk1>
        <a:srgbClr val="000000"/>
      </a:dk1>
      <a:lt1>
        <a:srgbClr val="FFFFFF"/>
      </a:lt1>
      <a:dk2>
        <a:srgbClr val="0F61FE"/>
      </a:dk2>
      <a:lt2>
        <a:srgbClr val="017F75"/>
      </a:lt2>
      <a:accent1>
        <a:srgbClr val="222843"/>
      </a:accent1>
      <a:accent2>
        <a:srgbClr val="8846AC"/>
      </a:accent2>
      <a:accent3>
        <a:srgbClr val="333333"/>
      </a:accent3>
      <a:accent4>
        <a:srgbClr val="5DBA92"/>
      </a:accent4>
      <a:accent5>
        <a:srgbClr val="C9FA59"/>
      </a:accent5>
      <a:accent6>
        <a:srgbClr val="EB474D"/>
      </a:accent6>
      <a:hlink>
        <a:srgbClr val="47D0FF"/>
      </a:hlink>
      <a:folHlink>
        <a:srgbClr val="379CB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S_PPT-Internal_Sept2019_v3-template" id="{303B257E-31DC-A840-BC38-AD6EACB210EE}" vid="{E746301C-1DF0-1F4E-A3E0-3F41AB02CAF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2B919763BC834895A7B7857091AF67" ma:contentTypeVersion="12" ma:contentTypeDescription="Create a new document." ma:contentTypeScope="" ma:versionID="c45e6b21ae908dff23fe99357a71a91e">
  <xsd:schema xmlns:xsd="http://www.w3.org/2001/XMLSchema" xmlns:xs="http://www.w3.org/2001/XMLSchema" xmlns:p="http://schemas.microsoft.com/office/2006/metadata/properties" xmlns:ns3="54e8dddb-a484-46f2-b51e-f0d3f7c72705" targetNamespace="http://schemas.microsoft.com/office/2006/metadata/properties" ma:root="true" ma:fieldsID="95191b66d6dd8db7f1da3823537c3fa3" ns3:_="">
    <xsd:import namespace="54e8dddb-a484-46f2-b51e-f0d3f7c7270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e8dddb-a484-46f2-b51e-f0d3f7c72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4e8dddb-a484-46f2-b51e-f0d3f7c7270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AA7295-BCCE-427C-96FE-C84592DA2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e8dddb-a484-46f2-b51e-f0d3f7c727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530040-ED6C-46D3-BC68-93B22558EA58}">
  <ds:schemaRefs>
    <ds:schemaRef ds:uri="http://purl.org/dc/terms/"/>
    <ds:schemaRef ds:uri="http://purl.org/dc/dcmitype/"/>
    <ds:schemaRef ds:uri="http://schemas.microsoft.com/office/2006/documentManagement/types"/>
    <ds:schemaRef ds:uri="54e8dddb-a484-46f2-b51e-f0d3f7c72705"/>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846E690-4BE6-4256-A4AE-BEF4C714E7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16085</TotalTime>
  <Words>2989</Words>
  <Application>Microsoft Office PowerPoint</Application>
  <PresentationFormat>Widescreen</PresentationFormat>
  <Paragraphs>475</Paragraphs>
  <Slides>61</Slides>
  <Notes>0</Notes>
  <HiddenSlides>1</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61</vt:i4>
      </vt:variant>
    </vt:vector>
  </HeadingPairs>
  <TitlesOfParts>
    <vt:vector size="78" baseType="lpstr">
      <vt:lpstr>Aptos</vt:lpstr>
      <vt:lpstr>Arial</vt:lpstr>
      <vt:lpstr>Calibri</vt:lpstr>
      <vt:lpstr>Courier New</vt:lpstr>
      <vt:lpstr>Helvetica Neue</vt:lpstr>
      <vt:lpstr>Slack-Lato</vt:lpstr>
      <vt:lpstr>System Font Regular</vt:lpstr>
      <vt:lpstr>Verdana</vt:lpstr>
      <vt:lpstr>Wingdings</vt:lpstr>
      <vt:lpstr>8_DividerSlide</vt:lpstr>
      <vt:lpstr>6_ContentSlide-LightBG</vt:lpstr>
      <vt:lpstr>RocketSoftwareTheme</vt:lpstr>
      <vt:lpstr>1_Rocket Software</vt:lpstr>
      <vt:lpstr>2_Content Slides</vt:lpstr>
      <vt:lpstr>Title Page</vt:lpstr>
      <vt:lpstr>Thank you slides</vt:lpstr>
      <vt:lpstr>9_DividerSlide</vt:lpstr>
      <vt:lpstr>PowerPoint Presentation</vt:lpstr>
      <vt:lpstr>Agenda</vt:lpstr>
      <vt:lpstr>Recent SDSF Enhancements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New SDSF functions in z/OS 3.2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rscott@rs.com</dc:creator>
  <cp:lastModifiedBy>Rob Scott</cp:lastModifiedBy>
  <cp:revision>218</cp:revision>
  <dcterms:created xsi:type="dcterms:W3CDTF">2018-02-15T14:50:54Z</dcterms:created>
  <dcterms:modified xsi:type="dcterms:W3CDTF">2026-01-12T09:22:54Z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0x0101005B2B919763BC834895A7B7857091AF67</vt:lpwstr>
  </property>
</Properties>
</file>